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93" r:id="rId2"/>
    <p:sldId id="258" r:id="rId3"/>
    <p:sldId id="292" r:id="rId4"/>
    <p:sldId id="294" r:id="rId5"/>
    <p:sldId id="259" r:id="rId6"/>
    <p:sldId id="281" r:id="rId7"/>
    <p:sldId id="265" r:id="rId8"/>
    <p:sldId id="264" r:id="rId9"/>
    <p:sldId id="267" r:id="rId10"/>
    <p:sldId id="266" r:id="rId11"/>
    <p:sldId id="271" r:id="rId12"/>
    <p:sldId id="270" r:id="rId13"/>
    <p:sldId id="263" r:id="rId14"/>
    <p:sldId id="262" r:id="rId15"/>
    <p:sldId id="291" r:id="rId16"/>
    <p:sldId id="261" r:id="rId17"/>
    <p:sldId id="260" r:id="rId18"/>
    <p:sldId id="273" r:id="rId19"/>
    <p:sldId id="272" r:id="rId20"/>
    <p:sldId id="275" r:id="rId21"/>
    <p:sldId id="287" r:id="rId22"/>
    <p:sldId id="282" r:id="rId23"/>
    <p:sldId id="276" r:id="rId24"/>
    <p:sldId id="277" r:id="rId25"/>
    <p:sldId id="278" r:id="rId26"/>
    <p:sldId id="279" r:id="rId27"/>
    <p:sldId id="280" r:id="rId2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1152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ADBC-EDE0-4BE4-B630-6196367EEE63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6FFC2-49AC-464E-B06B-2BC8063B4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8c1997cbf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8c1997cbf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2809423"/>
            <a:ext cx="9137904" cy="15540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" y="1096954"/>
            <a:ext cx="9137904" cy="154183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403847" y="4016073"/>
            <a:ext cx="612775" cy="146685"/>
          </a:xfrm>
          <a:custGeom>
            <a:avLst/>
            <a:gdLst/>
            <a:ahLst/>
            <a:cxnLst/>
            <a:rect l="l" t="t" r="r" b="b"/>
            <a:pathLst>
              <a:path w="612775" h="146685">
                <a:moveTo>
                  <a:pt x="612648" y="146304"/>
                </a:moveTo>
                <a:lnTo>
                  <a:pt x="0" y="146304"/>
                </a:lnTo>
                <a:lnTo>
                  <a:pt x="0" y="0"/>
                </a:lnTo>
                <a:lnTo>
                  <a:pt x="612648" y="0"/>
                </a:lnTo>
                <a:lnTo>
                  <a:pt x="612648" y="146304"/>
                </a:lnTo>
                <a:close/>
              </a:path>
            </a:pathLst>
          </a:custGeom>
          <a:solidFill>
            <a:srgbClr val="CF91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74345" y="1327514"/>
            <a:ext cx="753109" cy="314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"/>
          <p:cNvSpPr txBox="1">
            <a:spLocks noGrp="1"/>
          </p:cNvSpPr>
          <p:nvPr>
            <p:ph type="subTitle" idx="1"/>
          </p:nvPr>
        </p:nvSpPr>
        <p:spPr>
          <a:xfrm>
            <a:off x="719600" y="1770625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0"/>
          <p:cNvSpPr txBox="1">
            <a:spLocks noGrp="1"/>
          </p:cNvSpPr>
          <p:nvPr>
            <p:ph type="title" idx="2" hasCustomPrompt="1"/>
          </p:nvPr>
        </p:nvSpPr>
        <p:spPr>
          <a:xfrm>
            <a:off x="1329200" y="1318325"/>
            <a:ext cx="1098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3"/>
          </p:nvPr>
        </p:nvSpPr>
        <p:spPr>
          <a:xfrm>
            <a:off x="720100" y="21467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0"/>
          <p:cNvSpPr txBox="1">
            <a:spLocks noGrp="1"/>
          </p:cNvSpPr>
          <p:nvPr>
            <p:ph type="subTitle" idx="4"/>
          </p:nvPr>
        </p:nvSpPr>
        <p:spPr>
          <a:xfrm>
            <a:off x="3413500" y="177062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0"/>
          <p:cNvSpPr txBox="1">
            <a:spLocks noGrp="1"/>
          </p:cNvSpPr>
          <p:nvPr>
            <p:ph type="title" idx="5" hasCustomPrompt="1"/>
          </p:nvPr>
        </p:nvSpPr>
        <p:spPr>
          <a:xfrm>
            <a:off x="4023025" y="1318325"/>
            <a:ext cx="1098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6" name="Google Shape;286;p20"/>
          <p:cNvSpPr txBox="1">
            <a:spLocks noGrp="1"/>
          </p:cNvSpPr>
          <p:nvPr>
            <p:ph type="subTitle" idx="6"/>
          </p:nvPr>
        </p:nvSpPr>
        <p:spPr>
          <a:xfrm>
            <a:off x="3413738" y="21467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7"/>
          </p:nvPr>
        </p:nvSpPr>
        <p:spPr>
          <a:xfrm>
            <a:off x="6107050" y="177062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0"/>
          <p:cNvSpPr txBox="1">
            <a:spLocks noGrp="1"/>
          </p:cNvSpPr>
          <p:nvPr>
            <p:ph type="title" idx="8" hasCustomPrompt="1"/>
          </p:nvPr>
        </p:nvSpPr>
        <p:spPr>
          <a:xfrm>
            <a:off x="6716550" y="1318325"/>
            <a:ext cx="1098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20"/>
          <p:cNvSpPr txBox="1">
            <a:spLocks noGrp="1"/>
          </p:cNvSpPr>
          <p:nvPr>
            <p:ph type="subTitle" idx="9"/>
          </p:nvPr>
        </p:nvSpPr>
        <p:spPr>
          <a:xfrm>
            <a:off x="6107101" y="2146716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3"/>
          </p:nvPr>
        </p:nvSpPr>
        <p:spPr>
          <a:xfrm>
            <a:off x="719600" y="3395477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20"/>
          <p:cNvSpPr txBox="1">
            <a:spLocks noGrp="1"/>
          </p:cNvSpPr>
          <p:nvPr>
            <p:ph type="title" idx="14" hasCustomPrompt="1"/>
          </p:nvPr>
        </p:nvSpPr>
        <p:spPr>
          <a:xfrm>
            <a:off x="1329200" y="2943186"/>
            <a:ext cx="1098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20"/>
          <p:cNvSpPr txBox="1">
            <a:spLocks noGrp="1"/>
          </p:cNvSpPr>
          <p:nvPr>
            <p:ph type="subTitle" idx="15"/>
          </p:nvPr>
        </p:nvSpPr>
        <p:spPr>
          <a:xfrm>
            <a:off x="720100" y="3771577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0"/>
          <p:cNvSpPr txBox="1">
            <a:spLocks noGrp="1"/>
          </p:cNvSpPr>
          <p:nvPr>
            <p:ph type="subTitle" idx="16"/>
          </p:nvPr>
        </p:nvSpPr>
        <p:spPr>
          <a:xfrm>
            <a:off x="3413400" y="3395477"/>
            <a:ext cx="23172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0"/>
          <p:cNvSpPr txBox="1">
            <a:spLocks noGrp="1"/>
          </p:cNvSpPr>
          <p:nvPr>
            <p:ph type="title" idx="17" hasCustomPrompt="1"/>
          </p:nvPr>
        </p:nvSpPr>
        <p:spPr>
          <a:xfrm>
            <a:off x="4023025" y="2943186"/>
            <a:ext cx="1098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20"/>
          <p:cNvSpPr txBox="1">
            <a:spLocks noGrp="1"/>
          </p:cNvSpPr>
          <p:nvPr>
            <p:ph type="subTitle" idx="18"/>
          </p:nvPr>
        </p:nvSpPr>
        <p:spPr>
          <a:xfrm>
            <a:off x="3413738" y="3771577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0"/>
          <p:cNvSpPr txBox="1">
            <a:spLocks noGrp="1"/>
          </p:cNvSpPr>
          <p:nvPr>
            <p:ph type="subTitle" idx="19"/>
          </p:nvPr>
        </p:nvSpPr>
        <p:spPr>
          <a:xfrm>
            <a:off x="6107050" y="3395475"/>
            <a:ext cx="23169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1800">
                <a:solidFill>
                  <a:schemeClr val="accent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0"/>
          <p:cNvSpPr txBox="1">
            <a:spLocks noGrp="1"/>
          </p:cNvSpPr>
          <p:nvPr>
            <p:ph type="title" idx="20" hasCustomPrompt="1"/>
          </p:nvPr>
        </p:nvSpPr>
        <p:spPr>
          <a:xfrm>
            <a:off x="6716550" y="2943186"/>
            <a:ext cx="1098000" cy="38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Oswald"/>
              <a:buNone/>
              <a:defRPr sz="30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20"/>
          <p:cNvSpPr txBox="1">
            <a:spLocks noGrp="1"/>
          </p:cNvSpPr>
          <p:nvPr>
            <p:ph type="subTitle" idx="21"/>
          </p:nvPr>
        </p:nvSpPr>
        <p:spPr>
          <a:xfrm>
            <a:off x="6107101" y="3771577"/>
            <a:ext cx="23169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9" name="Google Shape;299;p20"/>
          <p:cNvGrpSpPr/>
          <p:nvPr/>
        </p:nvGrpSpPr>
        <p:grpSpPr>
          <a:xfrm>
            <a:off x="0" y="4569046"/>
            <a:ext cx="1022509" cy="572747"/>
            <a:chOff x="-77" y="3784091"/>
            <a:chExt cx="2423582" cy="1357541"/>
          </a:xfrm>
        </p:grpSpPr>
        <p:sp>
          <p:nvSpPr>
            <p:cNvPr id="300" name="Google Shape;300;p20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20"/>
          <p:cNvGrpSpPr/>
          <p:nvPr/>
        </p:nvGrpSpPr>
        <p:grpSpPr>
          <a:xfrm flipH="1">
            <a:off x="8121500" y="4569046"/>
            <a:ext cx="1022509" cy="572747"/>
            <a:chOff x="-77" y="3784091"/>
            <a:chExt cx="2423582" cy="1357541"/>
          </a:xfrm>
        </p:grpSpPr>
        <p:sp>
          <p:nvSpPr>
            <p:cNvPr id="306" name="Google Shape;306;p20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640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2640" y="262286"/>
            <a:ext cx="7532504" cy="723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56754" y="1478863"/>
            <a:ext cx="5944870" cy="2577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loRsUliYvJ9mSoIf4idvAmCIIcum2qQY?usp=shari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pt@janish.co.id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hyperlink" Target="http://www.janish.co.id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10692130" cy="75603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92130" cy="756030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9"/>
              <a:ext cx="10692130" cy="586930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510914"/>
              <a:ext cx="8610600" cy="24383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203572"/>
              <a:ext cx="10692130" cy="435673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3220084"/>
              <a:ext cx="10691495" cy="4339590"/>
            </a:xfrm>
            <a:custGeom>
              <a:avLst/>
              <a:gdLst/>
              <a:ahLst/>
              <a:cxnLst/>
              <a:rect l="l" t="t" r="r" b="b"/>
              <a:pathLst>
                <a:path w="10691495" h="4339590">
                  <a:moveTo>
                    <a:pt x="0" y="1972310"/>
                  </a:moveTo>
                  <a:lnTo>
                    <a:pt x="0" y="4339590"/>
                  </a:lnTo>
                  <a:lnTo>
                    <a:pt x="10691495" y="4339590"/>
                  </a:lnTo>
                  <a:lnTo>
                    <a:pt x="10691495" y="2089150"/>
                  </a:lnTo>
                  <a:lnTo>
                    <a:pt x="2326640" y="2089150"/>
                  </a:lnTo>
                  <a:lnTo>
                    <a:pt x="1905635" y="2085340"/>
                  </a:lnTo>
                  <a:lnTo>
                    <a:pt x="1852295" y="2084070"/>
                  </a:lnTo>
                  <a:lnTo>
                    <a:pt x="1851025" y="2084070"/>
                  </a:lnTo>
                  <a:lnTo>
                    <a:pt x="1401445" y="2070735"/>
                  </a:lnTo>
                  <a:lnTo>
                    <a:pt x="992505" y="2050415"/>
                  </a:lnTo>
                  <a:lnTo>
                    <a:pt x="522605" y="2018665"/>
                  </a:lnTo>
                  <a:lnTo>
                    <a:pt x="521970" y="2018665"/>
                  </a:lnTo>
                  <a:lnTo>
                    <a:pt x="240029" y="1995170"/>
                  </a:lnTo>
                  <a:lnTo>
                    <a:pt x="0" y="1972310"/>
                  </a:lnTo>
                  <a:close/>
                </a:path>
                <a:path w="10691495" h="4339590">
                  <a:moveTo>
                    <a:pt x="10691495" y="0"/>
                  </a:moveTo>
                  <a:lnTo>
                    <a:pt x="10607040" y="53975"/>
                  </a:lnTo>
                  <a:lnTo>
                    <a:pt x="10511790" y="113030"/>
                  </a:lnTo>
                  <a:lnTo>
                    <a:pt x="10433050" y="160655"/>
                  </a:lnTo>
                  <a:lnTo>
                    <a:pt x="10347960" y="210820"/>
                  </a:lnTo>
                  <a:lnTo>
                    <a:pt x="10256520" y="262889"/>
                  </a:lnTo>
                  <a:lnTo>
                    <a:pt x="10055860" y="373380"/>
                  </a:lnTo>
                  <a:lnTo>
                    <a:pt x="9946005" y="431164"/>
                  </a:lnTo>
                  <a:lnTo>
                    <a:pt x="9829800" y="490855"/>
                  </a:lnTo>
                  <a:lnTo>
                    <a:pt x="9579610" y="613410"/>
                  </a:lnTo>
                  <a:lnTo>
                    <a:pt x="9444990" y="676275"/>
                  </a:lnTo>
                  <a:lnTo>
                    <a:pt x="9304655" y="739775"/>
                  </a:lnTo>
                  <a:lnTo>
                    <a:pt x="9157970" y="803910"/>
                  </a:lnTo>
                  <a:lnTo>
                    <a:pt x="9004935" y="868680"/>
                  </a:lnTo>
                  <a:lnTo>
                    <a:pt x="8846185" y="933450"/>
                  </a:lnTo>
                  <a:lnTo>
                    <a:pt x="8681085" y="998220"/>
                  </a:lnTo>
                  <a:lnTo>
                    <a:pt x="8509635" y="1062989"/>
                  </a:lnTo>
                  <a:lnTo>
                    <a:pt x="8332470" y="1127125"/>
                  </a:lnTo>
                  <a:lnTo>
                    <a:pt x="8148955" y="1190625"/>
                  </a:lnTo>
                  <a:lnTo>
                    <a:pt x="7959725" y="1253490"/>
                  </a:lnTo>
                  <a:lnTo>
                    <a:pt x="7764145" y="1315085"/>
                  </a:lnTo>
                  <a:lnTo>
                    <a:pt x="7562215" y="1376045"/>
                  </a:lnTo>
                  <a:lnTo>
                    <a:pt x="7353934" y="1435735"/>
                  </a:lnTo>
                  <a:lnTo>
                    <a:pt x="7139940" y="1493520"/>
                  </a:lnTo>
                  <a:lnTo>
                    <a:pt x="6943090" y="1544320"/>
                  </a:lnTo>
                  <a:lnTo>
                    <a:pt x="6658609" y="1612900"/>
                  </a:lnTo>
                  <a:lnTo>
                    <a:pt x="6367780" y="1677670"/>
                  </a:lnTo>
                  <a:lnTo>
                    <a:pt x="6273165" y="1697355"/>
                  </a:lnTo>
                  <a:lnTo>
                    <a:pt x="5984240" y="1754505"/>
                  </a:lnTo>
                  <a:lnTo>
                    <a:pt x="5687060" y="1808480"/>
                  </a:lnTo>
                  <a:lnTo>
                    <a:pt x="5339080" y="1864995"/>
                  </a:lnTo>
                  <a:lnTo>
                    <a:pt x="5007610" y="1912620"/>
                  </a:lnTo>
                  <a:lnTo>
                    <a:pt x="4665980" y="1955800"/>
                  </a:lnTo>
                  <a:lnTo>
                    <a:pt x="4315460" y="1993265"/>
                  </a:lnTo>
                  <a:lnTo>
                    <a:pt x="3955415" y="2025015"/>
                  </a:lnTo>
                  <a:lnTo>
                    <a:pt x="3424554" y="2059940"/>
                  </a:lnTo>
                  <a:lnTo>
                    <a:pt x="3041650" y="2076450"/>
                  </a:lnTo>
                  <a:lnTo>
                    <a:pt x="3040380" y="2076450"/>
                  </a:lnTo>
                  <a:lnTo>
                    <a:pt x="2738120" y="2084705"/>
                  </a:lnTo>
                  <a:lnTo>
                    <a:pt x="2326640" y="2089150"/>
                  </a:lnTo>
                  <a:lnTo>
                    <a:pt x="10691495" y="2089150"/>
                  </a:lnTo>
                  <a:lnTo>
                    <a:pt x="10691495" y="0"/>
                  </a:lnTo>
                  <a:close/>
                </a:path>
              </a:pathLst>
            </a:custGeom>
            <a:solidFill>
              <a:srgbClr val="DC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495289"/>
              <a:ext cx="10691495" cy="2064385"/>
            </a:xfrm>
            <a:custGeom>
              <a:avLst/>
              <a:gdLst/>
              <a:ahLst/>
              <a:cxnLst/>
              <a:rect l="l" t="t" r="r" b="b"/>
              <a:pathLst>
                <a:path w="10691495" h="2064384">
                  <a:moveTo>
                    <a:pt x="0" y="875664"/>
                  </a:moveTo>
                  <a:lnTo>
                    <a:pt x="0" y="2064385"/>
                  </a:lnTo>
                  <a:lnTo>
                    <a:pt x="360680" y="2064385"/>
                  </a:lnTo>
                  <a:lnTo>
                    <a:pt x="10691495" y="1990724"/>
                  </a:lnTo>
                  <a:lnTo>
                    <a:pt x="10691495" y="1257934"/>
                  </a:lnTo>
                  <a:lnTo>
                    <a:pt x="4154170" y="1257934"/>
                  </a:lnTo>
                  <a:lnTo>
                    <a:pt x="3753485" y="1254759"/>
                  </a:lnTo>
                  <a:lnTo>
                    <a:pt x="3342004" y="1243329"/>
                  </a:lnTo>
                  <a:lnTo>
                    <a:pt x="2920365" y="1224279"/>
                  </a:lnTo>
                  <a:lnTo>
                    <a:pt x="2489200" y="1195704"/>
                  </a:lnTo>
                  <a:lnTo>
                    <a:pt x="2047875" y="1158239"/>
                  </a:lnTo>
                  <a:lnTo>
                    <a:pt x="1596390" y="1110614"/>
                  </a:lnTo>
                  <a:lnTo>
                    <a:pt x="1134745" y="1053464"/>
                  </a:lnTo>
                  <a:lnTo>
                    <a:pt x="663575" y="986154"/>
                  </a:lnTo>
                  <a:lnTo>
                    <a:pt x="182879" y="908049"/>
                  </a:lnTo>
                  <a:lnTo>
                    <a:pt x="0" y="875664"/>
                  </a:lnTo>
                  <a:close/>
                </a:path>
                <a:path w="10691495" h="2064384">
                  <a:moveTo>
                    <a:pt x="10691495" y="0"/>
                  </a:moveTo>
                  <a:lnTo>
                    <a:pt x="10650855" y="18414"/>
                  </a:lnTo>
                  <a:lnTo>
                    <a:pt x="10522585" y="74929"/>
                  </a:lnTo>
                  <a:lnTo>
                    <a:pt x="10384155" y="133984"/>
                  </a:lnTo>
                  <a:lnTo>
                    <a:pt x="10236200" y="194309"/>
                  </a:lnTo>
                  <a:lnTo>
                    <a:pt x="10025380" y="276224"/>
                  </a:lnTo>
                  <a:lnTo>
                    <a:pt x="9836785" y="346074"/>
                  </a:lnTo>
                  <a:lnTo>
                    <a:pt x="9636760" y="415924"/>
                  </a:lnTo>
                  <a:lnTo>
                    <a:pt x="9425305" y="486409"/>
                  </a:lnTo>
                  <a:lnTo>
                    <a:pt x="9202420" y="556259"/>
                  </a:lnTo>
                  <a:lnTo>
                    <a:pt x="8968105" y="625474"/>
                  </a:lnTo>
                  <a:lnTo>
                    <a:pt x="8722995" y="692784"/>
                  </a:lnTo>
                  <a:lnTo>
                    <a:pt x="8465820" y="758824"/>
                  </a:lnTo>
                  <a:lnTo>
                    <a:pt x="8198484" y="822959"/>
                  </a:lnTo>
                  <a:lnTo>
                    <a:pt x="7919084" y="883919"/>
                  </a:lnTo>
                  <a:lnTo>
                    <a:pt x="7629525" y="941704"/>
                  </a:lnTo>
                  <a:lnTo>
                    <a:pt x="7328534" y="996314"/>
                  </a:lnTo>
                  <a:lnTo>
                    <a:pt x="7016115" y="1046479"/>
                  </a:lnTo>
                  <a:lnTo>
                    <a:pt x="6673215" y="1095374"/>
                  </a:lnTo>
                  <a:lnTo>
                    <a:pt x="6344920" y="1135379"/>
                  </a:lnTo>
                  <a:lnTo>
                    <a:pt x="6005830" y="1170939"/>
                  </a:lnTo>
                  <a:lnTo>
                    <a:pt x="5655945" y="1200784"/>
                  </a:lnTo>
                  <a:lnTo>
                    <a:pt x="5295900" y="1224914"/>
                  </a:lnTo>
                  <a:lnTo>
                    <a:pt x="4925695" y="1242694"/>
                  </a:lnTo>
                  <a:lnTo>
                    <a:pt x="4545330" y="1254124"/>
                  </a:lnTo>
                  <a:lnTo>
                    <a:pt x="4154170" y="1257934"/>
                  </a:lnTo>
                  <a:lnTo>
                    <a:pt x="10691495" y="1257934"/>
                  </a:lnTo>
                  <a:lnTo>
                    <a:pt x="10691495" y="0"/>
                  </a:lnTo>
                  <a:close/>
                </a:path>
              </a:pathLst>
            </a:custGeom>
            <a:solidFill>
              <a:srgbClr val="0069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3700" y="4921884"/>
              <a:ext cx="2375534" cy="76326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548252" y="2056321"/>
            <a:ext cx="5400674" cy="525656"/>
          </a:xfrm>
          <a:prstGeom prst="rect">
            <a:avLst/>
          </a:prstGeom>
        </p:spPr>
        <p:txBody>
          <a:bodyPr vert="horz" wrap="square" lIns="0" tIns="37972" rIns="0" bIns="0" rtlCol="0">
            <a:spAutoFit/>
          </a:bodyPr>
          <a:lstStyle/>
          <a:p>
            <a:pPr marL="966521" marR="3452" indent="-958323">
              <a:lnSpc>
                <a:spcPts val="3751"/>
              </a:lnSpc>
              <a:spcBef>
                <a:spcPts val="299"/>
              </a:spcBef>
            </a:pPr>
            <a:endParaRPr sz="3262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1457" y="3761854"/>
            <a:ext cx="3276600" cy="1162876"/>
          </a:xfrm>
          <a:prstGeom prst="rect">
            <a:avLst/>
          </a:prstGeom>
        </p:spPr>
        <p:txBody>
          <a:bodyPr vert="horz" wrap="square" lIns="0" tIns="8630" rIns="0" bIns="0" rtlCol="0">
            <a:spAutoFit/>
          </a:bodyPr>
          <a:lstStyle/>
          <a:p>
            <a:pPr marL="8630">
              <a:lnSpc>
                <a:spcPts val="2205"/>
              </a:lnSpc>
              <a:spcBef>
                <a:spcPts val="68"/>
              </a:spcBef>
            </a:pPr>
            <a:r>
              <a:rPr sz="1971" b="1" spc="-24" dirty="0">
                <a:solidFill>
                  <a:srgbClr val="5FA8D4"/>
                </a:solidFill>
                <a:latin typeface="Arial"/>
                <a:cs typeface="Arial"/>
              </a:rPr>
              <a:t>P</a:t>
            </a:r>
            <a:r>
              <a:rPr sz="1971" b="1" spc="-10" dirty="0">
                <a:solidFill>
                  <a:srgbClr val="5FA8D4"/>
                </a:solidFill>
                <a:latin typeface="Arial"/>
                <a:cs typeface="Arial"/>
              </a:rPr>
              <a:t>T</a:t>
            </a:r>
            <a:r>
              <a:rPr sz="1971" b="1" dirty="0">
                <a:solidFill>
                  <a:srgbClr val="5FA8D4"/>
                </a:solidFill>
                <a:latin typeface="Arial"/>
                <a:cs typeface="Arial"/>
              </a:rPr>
              <a:t>.</a:t>
            </a:r>
            <a:r>
              <a:rPr sz="1971" b="1" spc="-160" dirty="0">
                <a:solidFill>
                  <a:srgbClr val="5FA8D4"/>
                </a:solidFill>
                <a:latin typeface="Arial"/>
                <a:cs typeface="Arial"/>
              </a:rPr>
              <a:t> </a:t>
            </a:r>
            <a:r>
              <a:rPr sz="1971" b="1" spc="-27" dirty="0">
                <a:solidFill>
                  <a:srgbClr val="5FA8D4"/>
                </a:solidFill>
                <a:latin typeface="Arial"/>
                <a:cs typeface="Arial"/>
              </a:rPr>
              <a:t>JA</a:t>
            </a:r>
            <a:r>
              <a:rPr sz="1971" b="1" spc="-14" dirty="0">
                <a:solidFill>
                  <a:srgbClr val="5FA8D4"/>
                </a:solidFill>
                <a:latin typeface="Arial"/>
                <a:cs typeface="Arial"/>
              </a:rPr>
              <a:t>N</a:t>
            </a:r>
            <a:r>
              <a:rPr sz="1971" b="1" spc="-34" dirty="0">
                <a:solidFill>
                  <a:srgbClr val="5FA8D4"/>
                </a:solidFill>
                <a:latin typeface="Arial"/>
                <a:cs typeface="Arial"/>
              </a:rPr>
              <a:t>I</a:t>
            </a:r>
            <a:r>
              <a:rPr sz="1971" b="1" spc="-10" dirty="0">
                <a:solidFill>
                  <a:srgbClr val="5FA8D4"/>
                </a:solidFill>
                <a:latin typeface="Arial"/>
                <a:cs typeface="Arial"/>
              </a:rPr>
              <a:t>S</a:t>
            </a:r>
            <a:r>
              <a:rPr sz="1971" b="1" spc="-3" dirty="0">
                <a:solidFill>
                  <a:srgbClr val="5FA8D4"/>
                </a:solidFill>
                <a:latin typeface="Arial"/>
                <a:cs typeface="Arial"/>
              </a:rPr>
              <a:t>H</a:t>
            </a:r>
            <a:r>
              <a:rPr sz="1971" b="1" spc="-136" dirty="0">
                <a:solidFill>
                  <a:srgbClr val="5FA8D4"/>
                </a:solidFill>
                <a:latin typeface="Arial"/>
                <a:cs typeface="Arial"/>
              </a:rPr>
              <a:t> </a:t>
            </a:r>
            <a:r>
              <a:rPr sz="1971" b="1" spc="-10" dirty="0">
                <a:solidFill>
                  <a:srgbClr val="5FA8D4"/>
                </a:solidFill>
                <a:latin typeface="Arial"/>
                <a:cs typeface="Arial"/>
              </a:rPr>
              <a:t>L</a:t>
            </a:r>
            <a:r>
              <a:rPr sz="1971" b="1" spc="-20" dirty="0">
                <a:solidFill>
                  <a:srgbClr val="5FA8D4"/>
                </a:solidFill>
                <a:latin typeface="Arial"/>
                <a:cs typeface="Arial"/>
              </a:rPr>
              <a:t>I</a:t>
            </a:r>
            <a:r>
              <a:rPr sz="1971" b="1" spc="-27" dirty="0">
                <a:solidFill>
                  <a:srgbClr val="5FA8D4"/>
                </a:solidFill>
                <a:latin typeface="Arial"/>
                <a:cs typeface="Arial"/>
              </a:rPr>
              <a:t>N</a:t>
            </a:r>
            <a:r>
              <a:rPr sz="1971" b="1" spc="-10" dirty="0">
                <a:solidFill>
                  <a:srgbClr val="5FA8D4"/>
                </a:solidFill>
                <a:latin typeface="Arial"/>
                <a:cs typeface="Arial"/>
              </a:rPr>
              <a:t>T</a:t>
            </a:r>
            <a:r>
              <a:rPr sz="1971" b="1" spc="-27" dirty="0">
                <a:solidFill>
                  <a:srgbClr val="5FA8D4"/>
                </a:solidFill>
                <a:latin typeface="Arial"/>
                <a:cs typeface="Arial"/>
              </a:rPr>
              <a:t>A</a:t>
            </a:r>
            <a:r>
              <a:rPr sz="1971" b="1" dirty="0">
                <a:solidFill>
                  <a:srgbClr val="5FA8D4"/>
                </a:solidFill>
                <a:latin typeface="Arial"/>
                <a:cs typeface="Arial"/>
              </a:rPr>
              <a:t>S</a:t>
            </a:r>
            <a:r>
              <a:rPr sz="1971" b="1" spc="-136" dirty="0">
                <a:solidFill>
                  <a:srgbClr val="5FA8D4"/>
                </a:solidFill>
                <a:latin typeface="Arial"/>
                <a:cs typeface="Arial"/>
              </a:rPr>
              <a:t> </a:t>
            </a:r>
            <a:r>
              <a:rPr sz="1971" b="1" spc="-27" dirty="0">
                <a:solidFill>
                  <a:srgbClr val="5FA8D4"/>
                </a:solidFill>
                <a:latin typeface="Arial"/>
                <a:cs typeface="Arial"/>
              </a:rPr>
              <a:t>DA</a:t>
            </a:r>
            <a:r>
              <a:rPr sz="1971" b="1" spc="-10" dirty="0">
                <a:solidFill>
                  <a:srgbClr val="5FA8D4"/>
                </a:solidFill>
                <a:latin typeface="Arial"/>
                <a:cs typeface="Arial"/>
              </a:rPr>
              <a:t>T</a:t>
            </a:r>
            <a:r>
              <a:rPr sz="1971" b="1" spc="-3" dirty="0">
                <a:solidFill>
                  <a:srgbClr val="5FA8D4"/>
                </a:solidFill>
                <a:latin typeface="Arial"/>
                <a:cs typeface="Arial"/>
              </a:rPr>
              <a:t>A</a:t>
            </a:r>
            <a:endParaRPr sz="1971" dirty="0">
              <a:latin typeface="Arial"/>
              <a:cs typeface="Arial"/>
            </a:endParaRPr>
          </a:p>
          <a:p>
            <a:pPr marL="1560241">
              <a:lnSpc>
                <a:spcPts val="1345"/>
              </a:lnSpc>
            </a:pPr>
            <a:r>
              <a:rPr sz="1529" spc="-3" dirty="0">
                <a:solidFill>
                  <a:srgbClr val="46BBC4"/>
                </a:solidFill>
                <a:latin typeface="Arial MT"/>
                <a:cs typeface="Arial MT"/>
              </a:rPr>
              <a:t>Company</a:t>
            </a:r>
            <a:r>
              <a:rPr sz="1529" spc="133" dirty="0">
                <a:solidFill>
                  <a:srgbClr val="46BBC4"/>
                </a:solidFill>
                <a:latin typeface="Arial MT"/>
                <a:cs typeface="Arial MT"/>
              </a:rPr>
              <a:t> </a:t>
            </a:r>
            <a:r>
              <a:rPr sz="1529" spc="-3" dirty="0">
                <a:solidFill>
                  <a:srgbClr val="46BBC4"/>
                </a:solidFill>
                <a:latin typeface="Arial MT"/>
                <a:cs typeface="Arial MT"/>
              </a:rPr>
              <a:t>Proﬁle</a:t>
            </a:r>
            <a:endParaRPr sz="1529" dirty="0">
              <a:latin typeface="Arial MT"/>
              <a:cs typeface="Arial MT"/>
            </a:endParaRPr>
          </a:p>
          <a:p>
            <a:pPr marL="1449781">
              <a:lnSpc>
                <a:spcPts val="5541"/>
              </a:lnSpc>
            </a:pPr>
            <a:r>
              <a:rPr sz="4892" b="1" spc="401" dirty="0">
                <a:solidFill>
                  <a:srgbClr val="46BBC4"/>
                </a:solidFill>
                <a:latin typeface="Arial"/>
                <a:cs typeface="Arial"/>
              </a:rPr>
              <a:t>202</a:t>
            </a:r>
            <a:r>
              <a:rPr lang="en-US" sz="4892" b="1" spc="401" dirty="0">
                <a:solidFill>
                  <a:srgbClr val="46BBC4"/>
                </a:solidFill>
                <a:latin typeface="Arial"/>
                <a:cs typeface="Arial"/>
              </a:rPr>
              <a:t>5</a:t>
            </a:r>
            <a:endParaRPr sz="4892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0434" y="1155683"/>
            <a:ext cx="7254020" cy="31962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2640" y="262286"/>
            <a:ext cx="7532504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71575">
              <a:lnSpc>
                <a:spcPct val="100000"/>
              </a:lnSpc>
              <a:spcBef>
                <a:spcPts val="130"/>
              </a:spcBef>
            </a:pPr>
            <a:r>
              <a:rPr sz="2500" b="1" spc="85" dirty="0">
                <a:latin typeface="Tahoma"/>
                <a:cs typeface="Tahoma"/>
              </a:rPr>
              <a:t>Tampilan</a:t>
            </a:r>
            <a:r>
              <a:rPr sz="2500" b="1" spc="45" dirty="0">
                <a:latin typeface="Tahoma"/>
                <a:cs typeface="Tahoma"/>
              </a:rPr>
              <a:t> </a:t>
            </a:r>
            <a:r>
              <a:rPr sz="2500" b="1" i="1" dirty="0">
                <a:latin typeface="Tahoma"/>
                <a:cs typeface="Tahoma"/>
              </a:rPr>
              <a:t>Test-</a:t>
            </a:r>
            <a:r>
              <a:rPr sz="2500" b="1" i="1" spc="95" dirty="0">
                <a:latin typeface="Tahoma"/>
                <a:cs typeface="Tahoma"/>
              </a:rPr>
              <a:t>Online</a:t>
            </a:r>
            <a:r>
              <a:rPr sz="2500" b="1" spc="50" dirty="0">
                <a:latin typeface="Tahoma"/>
                <a:cs typeface="Tahoma"/>
              </a:rPr>
              <a:t> </a:t>
            </a:r>
            <a:r>
              <a:rPr sz="2500" b="1" spc="90" dirty="0">
                <a:latin typeface="Tahoma"/>
                <a:cs typeface="Tahoma"/>
              </a:rPr>
              <a:t>Schoolmedia</a:t>
            </a:r>
            <a:endParaRPr sz="25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96390">
              <a:lnSpc>
                <a:spcPct val="100000"/>
              </a:lnSpc>
              <a:spcBef>
                <a:spcPts val="130"/>
              </a:spcBef>
            </a:pPr>
            <a:r>
              <a:rPr sz="2500" b="1" spc="70" dirty="0">
                <a:latin typeface="Tahoma"/>
                <a:cs typeface="Tahoma"/>
              </a:rPr>
              <a:t>Penjelasan</a:t>
            </a:r>
            <a:r>
              <a:rPr sz="2500" b="1" spc="-15" dirty="0">
                <a:latin typeface="Tahoma"/>
                <a:cs typeface="Tahoma"/>
              </a:rPr>
              <a:t> </a:t>
            </a:r>
            <a:r>
              <a:rPr sz="2500" b="1" spc="70" dirty="0">
                <a:latin typeface="Tahoma"/>
                <a:cs typeface="Tahoma"/>
              </a:rPr>
              <a:t>Jurnal</a:t>
            </a:r>
            <a:r>
              <a:rPr sz="2500" b="1" spc="-15" dirty="0">
                <a:latin typeface="Tahoma"/>
                <a:cs typeface="Tahoma"/>
              </a:rPr>
              <a:t> </a:t>
            </a:r>
            <a:r>
              <a:rPr sz="2500" b="1" spc="125" dirty="0">
                <a:latin typeface="Tahoma"/>
                <a:cs typeface="Tahoma"/>
              </a:rPr>
              <a:t>Akademik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0776" y="1009599"/>
            <a:ext cx="5984875" cy="36962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745">
              <a:lnSpc>
                <a:spcPct val="114999"/>
              </a:lnSpc>
              <a:spcBef>
                <a:spcPts val="95"/>
              </a:spcBef>
            </a:pP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Aplikasi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jurnal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akademik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memudahkan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pengelolaan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dengan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fitur</a:t>
            </a:r>
            <a:r>
              <a:rPr sz="125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utama seperti </a:t>
            </a:r>
            <a:r>
              <a:rPr sz="1250" spc="-345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2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250" dirty="0">
              <a:latin typeface="Verdana"/>
              <a:cs typeface="Verdana"/>
            </a:endParaRPr>
          </a:p>
          <a:p>
            <a:pPr marL="329565" indent="-171450">
              <a:lnSpc>
                <a:spcPct val="100000"/>
              </a:lnSpc>
              <a:buAutoNum type="arabicPeriod"/>
              <a:tabLst>
                <a:tab pos="329565" algn="l"/>
              </a:tabLst>
            </a:pP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Buku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Saku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85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dirty="0">
                <a:solidFill>
                  <a:srgbClr val="FFFFFF"/>
                </a:solidFill>
                <a:latin typeface="Verdana"/>
                <a:cs typeface="Verdana"/>
              </a:rPr>
              <a:t>Setting</a:t>
            </a:r>
            <a:r>
              <a:rPr sz="1250" i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dirty="0">
                <a:solidFill>
                  <a:srgbClr val="FFFFFF"/>
                </a:solidFill>
                <a:latin typeface="Verdana"/>
                <a:cs typeface="Verdana"/>
              </a:rPr>
              <a:t>poin</a:t>
            </a:r>
            <a:r>
              <a:rPr lang="en-US" sz="1250" i="1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250" i="1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pelanggaran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 err="1">
                <a:solidFill>
                  <a:srgbClr val="FFFFFF"/>
                </a:solidFill>
                <a:latin typeface="Verdana"/>
                <a:cs typeface="Verdana"/>
              </a:rPr>
              <a:t>penghargaan</a:t>
            </a:r>
            <a:r>
              <a:rPr lang="en-US" sz="1250" dirty="0">
                <a:solidFill>
                  <a:srgbClr val="FFFFFF"/>
                </a:solidFill>
                <a:latin typeface="Verdana"/>
                <a:cs typeface="Verdana"/>
              </a:rPr>
              <a:t> murid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disekolah</a:t>
            </a:r>
            <a:endParaRPr sz="1250" dirty="0">
              <a:latin typeface="Verdana"/>
              <a:cs typeface="Verdana"/>
            </a:endParaRPr>
          </a:p>
          <a:p>
            <a:pPr marL="288290" marR="610870" indent="-142875">
              <a:lnSpc>
                <a:spcPct val="114999"/>
              </a:lnSpc>
              <a:buAutoNum type="arabicPeriod"/>
              <a:tabLst>
                <a:tab pos="288290" algn="l"/>
                <a:tab pos="328930" algn="l"/>
              </a:tabLst>
            </a:pP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	Administrasi</a:t>
            </a:r>
            <a:r>
              <a:rPr sz="125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Keuangan</a:t>
            </a:r>
            <a:r>
              <a:rPr sz="125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Mengelola</a:t>
            </a:r>
            <a:r>
              <a:rPr sz="125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pembayaran</a:t>
            </a:r>
            <a:r>
              <a:rPr sz="125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250" spc="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laporan keuangan.</a:t>
            </a:r>
            <a:endParaRPr sz="1250" dirty="0">
              <a:latin typeface="Verdana"/>
              <a:cs typeface="Verdana"/>
            </a:endParaRPr>
          </a:p>
          <a:p>
            <a:pPr marL="288290" marR="494030" indent="-142240">
              <a:lnSpc>
                <a:spcPct val="114999"/>
              </a:lnSpc>
              <a:buAutoNum type="arabicPeriod"/>
              <a:tabLst>
                <a:tab pos="288290" algn="l"/>
                <a:tab pos="329565" algn="l"/>
              </a:tabLst>
            </a:pP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	Rekap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Portofolio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7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Tugas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Dokumentasi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pencapaian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siswa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tugas.</a:t>
            </a:r>
            <a:endParaRPr sz="1250" dirty="0">
              <a:latin typeface="Verdana"/>
              <a:cs typeface="Verdana"/>
            </a:endParaRPr>
          </a:p>
          <a:p>
            <a:pPr marL="328930" indent="-19875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28930" algn="l"/>
              </a:tabLst>
            </a:pP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Permohonan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45" dirty="0">
                <a:solidFill>
                  <a:srgbClr val="FFFFFF"/>
                </a:solidFill>
                <a:latin typeface="Verdana"/>
                <a:cs typeface="Verdana"/>
              </a:rPr>
              <a:t>Ijin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Pengajuan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izin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digital.</a:t>
            </a:r>
            <a:endParaRPr sz="1250" dirty="0">
              <a:latin typeface="Verdana"/>
              <a:cs typeface="Verdana"/>
            </a:endParaRPr>
          </a:p>
          <a:p>
            <a:pPr marL="329565" indent="-18415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29565" algn="l"/>
              </a:tabLst>
            </a:pPr>
            <a:r>
              <a:rPr lang="en-US" sz="1250" spc="-20" dirty="0" err="1">
                <a:solidFill>
                  <a:srgbClr val="FFFFFF"/>
                </a:solidFill>
                <a:latin typeface="Verdana"/>
                <a:cs typeface="Verdana"/>
              </a:rPr>
              <a:t>Sarana</a:t>
            </a:r>
            <a:r>
              <a:rPr lang="en-US" sz="1250" spc="-20" dirty="0">
                <a:solidFill>
                  <a:srgbClr val="FFFFFF"/>
                </a:solidFill>
                <a:latin typeface="Verdana"/>
                <a:cs typeface="Verdana"/>
              </a:rPr>
              <a:t> dan </a:t>
            </a:r>
            <a:r>
              <a:rPr lang="en-US" sz="1250" spc="-20" dirty="0" err="1">
                <a:solidFill>
                  <a:srgbClr val="FFFFFF"/>
                </a:solidFill>
                <a:latin typeface="Verdana"/>
                <a:cs typeface="Verdana"/>
              </a:rPr>
              <a:t>Prasarana</a:t>
            </a:r>
            <a:r>
              <a:rPr lang="en-US" sz="1250" spc="-20" dirty="0">
                <a:solidFill>
                  <a:srgbClr val="FFFFFF"/>
                </a:solidFill>
                <a:latin typeface="Verdana"/>
                <a:cs typeface="Verdana"/>
              </a:rPr>
              <a:t> (</a:t>
            </a:r>
            <a:r>
              <a:rPr sz="1250" spc="-20" dirty="0" err="1">
                <a:solidFill>
                  <a:srgbClr val="FFFFFF"/>
                </a:solidFill>
                <a:latin typeface="Verdana"/>
                <a:cs typeface="Verdana"/>
              </a:rPr>
              <a:t>Sarpras</a:t>
            </a:r>
            <a:r>
              <a:rPr lang="en-US" sz="1250" spc="-20" dirty="0">
                <a:solidFill>
                  <a:srgbClr val="FFFFFF"/>
                </a:solidFill>
                <a:latin typeface="Verdana"/>
                <a:cs typeface="Verdana"/>
              </a:rPr>
              <a:t>)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Pengelolaan</a:t>
            </a:r>
            <a:r>
              <a:rPr sz="125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fasilitas</a:t>
            </a:r>
            <a:r>
              <a:rPr sz="125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sekolah.</a:t>
            </a:r>
            <a:endParaRPr sz="1250" dirty="0">
              <a:latin typeface="Verdana"/>
              <a:cs typeface="Verdana"/>
            </a:endParaRPr>
          </a:p>
          <a:p>
            <a:pPr marL="329565" indent="-19113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29565" algn="l"/>
              </a:tabLst>
            </a:pP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Rekap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Jurnal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Mengajar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Catatan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kegiatan</a:t>
            </a:r>
            <a:r>
              <a:rPr sz="125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mengajar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guru.</a:t>
            </a:r>
            <a:endParaRPr sz="1250" dirty="0">
              <a:latin typeface="Verdana"/>
              <a:cs typeface="Verdana"/>
            </a:endParaRPr>
          </a:p>
          <a:p>
            <a:pPr marL="330200" indent="-187960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30200" algn="l"/>
              </a:tabLst>
            </a:pPr>
            <a:r>
              <a:rPr sz="1250" i="1" dirty="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sz="1250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spc="-7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250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dirty="0">
                <a:solidFill>
                  <a:srgbClr val="FFFFFF"/>
                </a:solidFill>
                <a:latin typeface="Verdana"/>
                <a:cs typeface="Verdana"/>
              </a:rPr>
              <a:t>Permission</a:t>
            </a:r>
            <a:r>
              <a:rPr sz="1250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Pengaturan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hak</a:t>
            </a:r>
            <a:r>
              <a:rPr sz="12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akses</a:t>
            </a:r>
            <a:r>
              <a:rPr sz="12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pengguna.</a:t>
            </a:r>
            <a:endParaRPr sz="1250" dirty="0">
              <a:latin typeface="Verdana"/>
              <a:cs typeface="Verdana"/>
            </a:endParaRPr>
          </a:p>
          <a:p>
            <a:pPr marL="328930" indent="-194945">
              <a:lnSpc>
                <a:spcPct val="100000"/>
              </a:lnSpc>
              <a:spcBef>
                <a:spcPts val="225"/>
              </a:spcBef>
              <a:buAutoNum type="arabicPeriod"/>
              <a:tabLst>
                <a:tab pos="328930" algn="l"/>
              </a:tabLst>
            </a:pPr>
            <a:r>
              <a:rPr sz="1250" i="1" dirty="0">
                <a:solidFill>
                  <a:srgbClr val="FFFFFF"/>
                </a:solidFill>
                <a:latin typeface="Verdana"/>
                <a:cs typeface="Verdana"/>
              </a:rPr>
              <a:t>Scan</a:t>
            </a:r>
            <a:r>
              <a:rPr sz="1250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spc="55" dirty="0">
                <a:solidFill>
                  <a:srgbClr val="FFFFFF"/>
                </a:solidFill>
                <a:latin typeface="Verdana"/>
                <a:cs typeface="Verdana"/>
              </a:rPr>
              <a:t>QR</a:t>
            </a:r>
            <a:r>
              <a:rPr sz="1250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dirty="0">
                <a:solidFill>
                  <a:srgbClr val="FFFFFF"/>
                </a:solidFill>
                <a:latin typeface="Verdana"/>
                <a:cs typeface="Verdana"/>
              </a:rPr>
              <a:t>Code</a:t>
            </a:r>
            <a:r>
              <a:rPr sz="1250" i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75" dirty="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Absensi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2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akses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informasi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via</a:t>
            </a:r>
            <a:r>
              <a:rPr sz="125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spc="55" dirty="0">
                <a:solidFill>
                  <a:srgbClr val="FFFFFF"/>
                </a:solidFill>
                <a:latin typeface="Verdana"/>
                <a:cs typeface="Verdana"/>
              </a:rPr>
              <a:t>QR</a:t>
            </a:r>
            <a:r>
              <a:rPr sz="1250" i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i="1" spc="-10" dirty="0">
                <a:solidFill>
                  <a:srgbClr val="FFFFFF"/>
                </a:solidFill>
                <a:latin typeface="Verdana"/>
                <a:cs typeface="Verdana"/>
              </a:rPr>
              <a:t>code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2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250" dirty="0"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Aplikasi</a:t>
            </a: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meningkatkan</a:t>
            </a:r>
            <a:r>
              <a:rPr sz="125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efisiensi</a:t>
            </a: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manajemen</a:t>
            </a: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25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proses</a:t>
            </a: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pembelajaran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sekolah.</a:t>
            </a:r>
            <a:endParaRPr sz="12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90" y="859440"/>
            <a:ext cx="7249762" cy="399126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130"/>
              </a:spcBef>
            </a:pPr>
            <a:r>
              <a:rPr sz="2500" b="1" spc="85" dirty="0">
                <a:latin typeface="Tahoma"/>
                <a:cs typeface="Tahoma"/>
              </a:rPr>
              <a:t>Tampilan</a:t>
            </a:r>
            <a:r>
              <a:rPr sz="2500" b="1" spc="-10" dirty="0">
                <a:latin typeface="Tahoma"/>
                <a:cs typeface="Tahoma"/>
              </a:rPr>
              <a:t> </a:t>
            </a:r>
            <a:r>
              <a:rPr sz="2500" b="1" spc="70" dirty="0">
                <a:latin typeface="Tahoma"/>
                <a:cs typeface="Tahoma"/>
              </a:rPr>
              <a:t>Jurnal</a:t>
            </a:r>
            <a:r>
              <a:rPr sz="2500" b="1" spc="-5" dirty="0">
                <a:latin typeface="Tahoma"/>
                <a:cs typeface="Tahoma"/>
              </a:rPr>
              <a:t> </a:t>
            </a:r>
            <a:r>
              <a:rPr sz="2500" b="1" spc="135" dirty="0">
                <a:latin typeface="Tahoma"/>
                <a:cs typeface="Tahoma"/>
              </a:rPr>
              <a:t>Akademik</a:t>
            </a:r>
            <a:r>
              <a:rPr sz="2500" b="1" spc="-10" dirty="0">
                <a:latin typeface="Tahoma"/>
                <a:cs typeface="Tahoma"/>
              </a:rPr>
              <a:t> </a:t>
            </a:r>
            <a:r>
              <a:rPr sz="2500" b="1" spc="90" dirty="0">
                <a:latin typeface="Tahoma"/>
                <a:cs typeface="Tahoma"/>
              </a:rPr>
              <a:t>Schoolmedia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640" y="262286"/>
            <a:ext cx="7532504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429385">
              <a:lnSpc>
                <a:spcPct val="100000"/>
              </a:lnSpc>
              <a:spcBef>
                <a:spcPts val="130"/>
              </a:spcBef>
            </a:pPr>
            <a:r>
              <a:rPr sz="2500" b="1" spc="70" dirty="0" err="1">
                <a:latin typeface="Tahoma"/>
                <a:cs typeface="Tahoma"/>
              </a:rPr>
              <a:t>Penjelasan</a:t>
            </a:r>
            <a:r>
              <a:rPr lang="en-US" sz="2500" b="1" spc="70" dirty="0">
                <a:latin typeface="Tahoma"/>
                <a:cs typeface="Tahoma"/>
              </a:rPr>
              <a:t> </a:t>
            </a:r>
            <a:r>
              <a:rPr lang="en-US" sz="2500" b="1" spc="70" dirty="0" err="1">
                <a:latin typeface="Tahoma"/>
                <a:cs typeface="Tahoma"/>
              </a:rPr>
              <a:t>Sistem</a:t>
            </a:r>
            <a:r>
              <a:rPr lang="en-US" sz="2500" b="1" spc="70" dirty="0">
                <a:latin typeface="Tahoma"/>
                <a:cs typeface="Tahoma"/>
              </a:rPr>
              <a:t> </a:t>
            </a:r>
            <a:r>
              <a:rPr lang="en-US" sz="2500" b="1" spc="70" dirty="0" err="1">
                <a:latin typeface="Tahoma"/>
                <a:cs typeface="Tahoma"/>
              </a:rPr>
              <a:t>Penerimaan</a:t>
            </a:r>
            <a:r>
              <a:rPr lang="en-US" sz="2500" b="1" spc="70" dirty="0">
                <a:latin typeface="Tahoma"/>
                <a:cs typeface="Tahoma"/>
              </a:rPr>
              <a:t> Murid </a:t>
            </a:r>
            <a:r>
              <a:rPr lang="en-US" sz="2500" b="1" spc="70" dirty="0" err="1">
                <a:latin typeface="Tahoma"/>
                <a:cs typeface="Tahoma"/>
              </a:rPr>
              <a:t>Baru</a:t>
            </a:r>
            <a:r>
              <a:rPr lang="en-US" sz="2500" b="1" spc="70" dirty="0">
                <a:latin typeface="Tahoma"/>
                <a:cs typeface="Tahoma"/>
              </a:rPr>
              <a:t> (</a:t>
            </a:r>
            <a:r>
              <a:rPr lang="en-US" sz="2500" b="1" spc="-20" dirty="0">
                <a:latin typeface="Tahoma"/>
                <a:cs typeface="Tahoma"/>
              </a:rPr>
              <a:t>SPMB</a:t>
            </a:r>
            <a:r>
              <a:rPr lang="en-US" sz="2500" b="1" spc="-15" dirty="0">
                <a:latin typeface="Tahoma"/>
                <a:cs typeface="Tahoma"/>
              </a:rPr>
              <a:t>) </a:t>
            </a:r>
            <a:r>
              <a:rPr sz="2500" b="1" spc="90" dirty="0" err="1">
                <a:latin typeface="Tahoma"/>
                <a:cs typeface="Tahoma"/>
              </a:rPr>
              <a:t>Schoolmedia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05000" y="1428750"/>
            <a:ext cx="6200144" cy="3016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9370" algn="just">
              <a:lnSpc>
                <a:spcPct val="100000"/>
              </a:lnSpc>
              <a:spcBef>
                <a:spcPts val="125"/>
              </a:spcBef>
            </a:pPr>
            <a:r>
              <a:rPr sz="2400" b="1" spc="10" dirty="0" err="1">
                <a:solidFill>
                  <a:srgbClr val="FFFFFF"/>
                </a:solidFill>
                <a:latin typeface="Tahoma"/>
                <a:cs typeface="Tahoma"/>
              </a:rPr>
              <a:t>Penjelasan</a:t>
            </a:r>
            <a:r>
              <a:rPr sz="2400" b="1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2400" b="1" spc="100" dirty="0">
                <a:solidFill>
                  <a:srgbClr val="FFFFFF"/>
                </a:solidFill>
                <a:latin typeface="Tahoma"/>
                <a:cs typeface="Tahoma"/>
              </a:rPr>
              <a:t>SPMB</a:t>
            </a:r>
            <a:r>
              <a:rPr sz="2400" b="1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40" dirty="0">
                <a:solidFill>
                  <a:srgbClr val="FFFFFF"/>
                </a:solidFill>
                <a:latin typeface="Tahoma"/>
                <a:cs typeface="Tahoma"/>
              </a:rPr>
              <a:t>Schoolmedia</a:t>
            </a:r>
            <a:endParaRPr sz="2400" dirty="0">
              <a:latin typeface="Tahoma"/>
              <a:cs typeface="Tahoma"/>
            </a:endParaRPr>
          </a:p>
          <a:p>
            <a:pPr marL="12700" marR="69850" algn="just">
              <a:lnSpc>
                <a:spcPct val="112500"/>
              </a:lnSpc>
              <a:spcBef>
                <a:spcPts val="625"/>
              </a:spcBef>
            </a:pPr>
            <a:r>
              <a:rPr lang="en-US" sz="1600" spc="80" dirty="0">
                <a:solidFill>
                  <a:srgbClr val="FFFFFF"/>
                </a:solidFill>
                <a:latin typeface="Verdana"/>
                <a:cs typeface="Verdana"/>
              </a:rPr>
              <a:t>SPMB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Schoolmedia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bertujuan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memberikan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kemudahan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kepada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operator,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dinas,</a:t>
            </a:r>
            <a:r>
              <a:rPr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siswa, atau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wali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murid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hendak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mendaftarkan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anak-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anaknya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sebagai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calon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30" dirty="0">
                <a:solidFill>
                  <a:srgbClr val="FFFFFF"/>
                </a:solidFill>
                <a:latin typeface="Verdana"/>
                <a:cs typeface="Verdana"/>
              </a:rPr>
              <a:t>murid </a:t>
            </a:r>
            <a:r>
              <a:rPr sz="1600" spc="-20" dirty="0" err="1">
                <a:solidFill>
                  <a:srgbClr val="FFFFFF"/>
                </a:solidFill>
                <a:latin typeface="Verdana"/>
                <a:cs typeface="Verdana"/>
              </a:rPr>
              <a:t>baru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 err="1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mandir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kepada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panitia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penerimaan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calon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murid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baru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en-US" sz="1600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69850" algn="just">
              <a:lnSpc>
                <a:spcPct val="112500"/>
              </a:lnSpc>
              <a:spcBef>
                <a:spcPts val="625"/>
              </a:spcBef>
            </a:pP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Sistem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aplikasi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SPMB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Schoolmedia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selalu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menyesuaikan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peraturan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pemerintah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ter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lang="en-US" sz="1600" i="1" spc="-10" dirty="0">
                <a:solidFill>
                  <a:srgbClr val="FFFFFF"/>
                </a:solidFill>
                <a:latin typeface="Verdana"/>
                <a:cs typeface="Verdana"/>
              </a:rPr>
              <a:t>update 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oleh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 err="1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mandiri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atau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juga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bisa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6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gunakan</a:t>
            </a:r>
            <a:r>
              <a:rPr sz="16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secara terpusat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oleh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dinas pendidikan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kab/kota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maupun</a:t>
            </a:r>
            <a:r>
              <a:rPr sz="160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provinsi.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580" y="3584180"/>
            <a:ext cx="3400424" cy="1295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4255" y="3584180"/>
            <a:ext cx="3390899" cy="12953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8580" y="907654"/>
            <a:ext cx="6886574" cy="25812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2640" y="262286"/>
            <a:ext cx="7532504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743075">
              <a:lnSpc>
                <a:spcPct val="100000"/>
              </a:lnSpc>
              <a:spcBef>
                <a:spcPts val="130"/>
              </a:spcBef>
            </a:pPr>
            <a:r>
              <a:rPr sz="2500" spc="-114" dirty="0" err="1"/>
              <a:t>Tampilan</a:t>
            </a:r>
            <a:r>
              <a:rPr sz="2500" spc="-175" dirty="0"/>
              <a:t> </a:t>
            </a:r>
            <a:r>
              <a:rPr lang="en-US" sz="2500" spc="-195" dirty="0"/>
              <a:t>SPMB</a:t>
            </a:r>
            <a:r>
              <a:rPr sz="2500" spc="-170" dirty="0"/>
              <a:t> </a:t>
            </a:r>
            <a:r>
              <a:rPr sz="2500" spc="-125" dirty="0"/>
              <a:t>Schoolmedia</a:t>
            </a: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209550"/>
            <a:ext cx="8205604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02740">
              <a:lnSpc>
                <a:spcPct val="100000"/>
              </a:lnSpc>
              <a:spcBef>
                <a:spcPts val="130"/>
              </a:spcBef>
            </a:pPr>
            <a:r>
              <a:rPr lang="en-US" sz="3200" b="1" i="1" spc="70" dirty="0">
                <a:latin typeface="Arial Black" panose="020B0A04020102020204" pitchFamily="34" charset="0"/>
                <a:cs typeface="Tahoma"/>
              </a:rPr>
              <a:t>Client </a:t>
            </a:r>
            <a:r>
              <a:rPr lang="en-US" sz="3200" b="1" spc="70" dirty="0">
                <a:latin typeface="Arial Black" panose="020B0A04020102020204" pitchFamily="34" charset="0"/>
                <a:cs typeface="Tahoma"/>
              </a:rPr>
              <a:t>SPMB </a:t>
            </a:r>
            <a:r>
              <a:rPr lang="en-US" sz="3200" b="1" spc="70" dirty="0" err="1">
                <a:latin typeface="Arial Black" panose="020B0A04020102020204" pitchFamily="34" charset="0"/>
                <a:cs typeface="Tahoma"/>
              </a:rPr>
              <a:t>Schoolmedia</a:t>
            </a:r>
            <a:endParaRPr sz="3200" i="1" dirty="0">
              <a:latin typeface="Arial Black" panose="020B0A04020102020204" pitchFamily="34" charset="0"/>
              <a:cs typeface="Tahoma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513CF48-4662-4D38-B2C8-868CA25C9BCF}"/>
              </a:ext>
            </a:extLst>
          </p:cNvPr>
          <p:cNvSpPr txBox="1"/>
          <p:nvPr/>
        </p:nvSpPr>
        <p:spPr>
          <a:xfrm>
            <a:off x="1905000" y="971550"/>
            <a:ext cx="6032500" cy="36126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Kota </a:t>
            </a:r>
            <a:r>
              <a:rPr lang="en-ID" dirty="0" err="1">
                <a:solidFill>
                  <a:schemeClr val="bg1"/>
                </a:solidFill>
              </a:rPr>
              <a:t>Lubuklinggau</a:t>
            </a:r>
            <a:endParaRPr lang="en-ID" dirty="0">
              <a:solidFill>
                <a:schemeClr val="bg1"/>
              </a:solidFill>
            </a:endParaRP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Lahat 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Barito Utara 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Pcitan</a:t>
            </a:r>
            <a:endParaRPr lang="en-ID" dirty="0">
              <a:solidFill>
                <a:schemeClr val="bg1"/>
              </a:solidFill>
            </a:endParaRP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Lamandau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Kampar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Halmahara</a:t>
            </a:r>
            <a:r>
              <a:rPr lang="en-ID" dirty="0">
                <a:solidFill>
                  <a:schemeClr val="bg1"/>
                </a:solidFill>
              </a:rPr>
              <a:t> Utara 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Lembata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</a:rPr>
              <a:t>Dinas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Kabupaten</a:t>
            </a:r>
            <a:r>
              <a:rPr lang="en-ID" dirty="0">
                <a:solidFill>
                  <a:schemeClr val="bg1"/>
                </a:solidFill>
              </a:rPr>
              <a:t> Lombok Utara</a:t>
            </a: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355600" marR="5080" indent="-342900" algn="just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endParaRPr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549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02740">
              <a:lnSpc>
                <a:spcPct val="100000"/>
              </a:lnSpc>
              <a:spcBef>
                <a:spcPts val="130"/>
              </a:spcBef>
            </a:pPr>
            <a:r>
              <a:rPr sz="2500" b="1" spc="70" dirty="0">
                <a:latin typeface="Tahoma"/>
                <a:cs typeface="Tahoma"/>
              </a:rPr>
              <a:t>Penjelasan</a:t>
            </a:r>
            <a:r>
              <a:rPr sz="2500" b="1" spc="-15" dirty="0">
                <a:latin typeface="Tahoma"/>
                <a:cs typeface="Tahoma"/>
              </a:rPr>
              <a:t> </a:t>
            </a:r>
            <a:r>
              <a:rPr sz="2500" b="1" spc="114" dirty="0">
                <a:latin typeface="Tahoma"/>
                <a:cs typeface="Tahoma"/>
              </a:rPr>
              <a:t>Website</a:t>
            </a:r>
            <a:r>
              <a:rPr sz="2500" b="1" spc="-10" dirty="0">
                <a:latin typeface="Tahoma"/>
                <a:cs typeface="Tahoma"/>
              </a:rPr>
              <a:t> </a:t>
            </a:r>
            <a:r>
              <a:rPr sz="2500" b="1" spc="70" dirty="0">
                <a:latin typeface="Tahoma"/>
                <a:cs typeface="Tahoma"/>
              </a:rPr>
              <a:t>Sekolah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1251" y="1016740"/>
            <a:ext cx="6032500" cy="3653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Schoolmedia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platform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ideal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mempromosikan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 err="1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 err="1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600" spc="3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cara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modern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menarik.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Website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dirancang</a:t>
            </a:r>
            <a:r>
              <a:rPr sz="16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Verdana"/>
                <a:cs typeface="Verdana"/>
              </a:rPr>
              <a:t>untuk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menampilkan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informasi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penting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seperti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berita,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galeri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foto,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video,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visi</a:t>
            </a:r>
            <a:r>
              <a:rPr sz="1600" spc="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misi,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prestasi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sekolah,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hingga</a:t>
            </a:r>
            <a:r>
              <a:rPr sz="1600" spc="4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profil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guru,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siswa,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600" spc="4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tenaga pendidikan.</a:t>
            </a:r>
            <a:endParaRPr sz="16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04"/>
              </a:spcBef>
            </a:pPr>
            <a:endParaRPr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114999"/>
              </a:lnSpc>
            </a:pP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Schoolmedia</a:t>
            </a:r>
            <a:r>
              <a:rPr sz="1600" spc="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memberikan</a:t>
            </a:r>
            <a:r>
              <a:rPr sz="1600" spc="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fleksibilitas</a:t>
            </a:r>
            <a:r>
              <a:rPr sz="1600" spc="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penuh</a:t>
            </a:r>
            <a:r>
              <a:rPr sz="1600" spc="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bagi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 err="1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menyesuaikan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menu dan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tampilan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website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sesuai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kebutuhan</a:t>
            </a:r>
            <a:r>
              <a:rPr sz="1600" spc="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 err="1">
                <a:solidFill>
                  <a:srgbClr val="FFFFFF"/>
                </a:solidFill>
                <a:latin typeface="Verdana"/>
                <a:cs typeface="Verdana"/>
              </a:rPr>
              <a:t>masing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- </a:t>
            </a: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masing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Solusi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lengkap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hanya</a:t>
            </a:r>
            <a:r>
              <a:rPr sz="1600" spc="60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memudahkan</a:t>
            </a:r>
            <a:r>
              <a:rPr sz="1600" spc="6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penyampaian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informasi,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tetapi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juga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memperkuat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citra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daya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tarik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sz="1600" spc="3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600" spc="3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era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digital.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511" y="3674104"/>
            <a:ext cx="3400424" cy="12953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4511" y="997579"/>
            <a:ext cx="6886574" cy="25812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0186" y="3674104"/>
            <a:ext cx="3390899" cy="12953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1119" y="299434"/>
            <a:ext cx="425069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114" dirty="0"/>
              <a:t>Tampilan</a:t>
            </a:r>
            <a:r>
              <a:rPr sz="2500" spc="-170" dirty="0"/>
              <a:t> </a:t>
            </a:r>
            <a:r>
              <a:rPr sz="2500" spc="-130" dirty="0"/>
              <a:t>Website</a:t>
            </a:r>
            <a:r>
              <a:rPr sz="2500" spc="-165" dirty="0"/>
              <a:t> </a:t>
            </a:r>
            <a:r>
              <a:rPr sz="2500" spc="-110" dirty="0"/>
              <a:t>Sekolah</a:t>
            </a:r>
            <a:endParaRPr sz="2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640" y="262286"/>
            <a:ext cx="7532504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26135">
              <a:lnSpc>
                <a:spcPct val="100000"/>
              </a:lnSpc>
              <a:spcBef>
                <a:spcPts val="130"/>
              </a:spcBef>
            </a:pPr>
            <a:r>
              <a:rPr lang="en-US" sz="2500" b="1" spc="70" dirty="0" err="1">
                <a:latin typeface="Tahoma"/>
                <a:cs typeface="Tahoma"/>
              </a:rPr>
              <a:t>Layanan</a:t>
            </a:r>
            <a:r>
              <a:rPr sz="2500" b="1" spc="-5" dirty="0">
                <a:latin typeface="Tahoma"/>
                <a:cs typeface="Tahoma"/>
              </a:rPr>
              <a:t> </a:t>
            </a:r>
            <a:r>
              <a:rPr sz="2500" b="1" spc="60" dirty="0">
                <a:latin typeface="Tahoma"/>
                <a:cs typeface="Tahoma"/>
              </a:rPr>
              <a:t>Hosting,</a:t>
            </a:r>
            <a:r>
              <a:rPr sz="2500" b="1" spc="-5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Domain,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120" dirty="0">
                <a:latin typeface="Tahoma"/>
                <a:cs typeface="Tahoma"/>
              </a:rPr>
              <a:t>dan</a:t>
            </a:r>
            <a:r>
              <a:rPr sz="2500" b="1" spc="-5" dirty="0">
                <a:latin typeface="Tahoma"/>
                <a:cs typeface="Tahoma"/>
              </a:rPr>
              <a:t> </a:t>
            </a:r>
            <a:r>
              <a:rPr sz="2500" b="1" spc="105" dirty="0">
                <a:latin typeface="Tahoma"/>
                <a:cs typeface="Tahoma"/>
              </a:rPr>
              <a:t>VPS</a:t>
            </a:r>
            <a:r>
              <a:rPr lang="en-US" sz="2500" b="1" spc="105" dirty="0">
                <a:latin typeface="Tahoma"/>
                <a:cs typeface="Tahoma"/>
              </a:rPr>
              <a:t> </a:t>
            </a:r>
            <a:r>
              <a:rPr lang="en-US" sz="2500" b="1" spc="105" dirty="0" err="1">
                <a:latin typeface="Tahoma"/>
                <a:cs typeface="Tahoma"/>
              </a:rPr>
              <a:t>dari</a:t>
            </a:r>
            <a:r>
              <a:rPr lang="en-US" sz="2500" b="1" spc="105" dirty="0">
                <a:latin typeface="Tahoma"/>
                <a:cs typeface="Tahoma"/>
              </a:rPr>
              <a:t> </a:t>
            </a:r>
            <a:r>
              <a:rPr lang="en-US" sz="2500" b="1" spc="105" dirty="0" err="1">
                <a:latin typeface="Tahoma"/>
                <a:cs typeface="Tahoma"/>
              </a:rPr>
              <a:t>Schoolmedia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05000" y="1123950"/>
            <a:ext cx="5689600" cy="1993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5090" indent="-342900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r>
              <a:rPr sz="1250" b="1" spc="50" dirty="0">
                <a:solidFill>
                  <a:srgbClr val="FFFFFF"/>
                </a:solidFill>
                <a:latin typeface="Tahoma"/>
                <a:cs typeface="Tahoma"/>
              </a:rPr>
              <a:t>Hosting</a:t>
            </a:r>
            <a:r>
              <a:rPr sz="125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b="1" spc="-12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5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Layanan</a:t>
            </a:r>
            <a:r>
              <a:rPr sz="12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2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menyimpan</a:t>
            </a:r>
            <a:r>
              <a:rPr sz="12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file</a:t>
            </a:r>
            <a:r>
              <a:rPr sz="12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situs</a:t>
            </a:r>
            <a:r>
              <a:rPr sz="12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60" dirty="0">
                <a:solidFill>
                  <a:srgbClr val="FFFFFF"/>
                </a:solidFill>
                <a:latin typeface="Verdana"/>
                <a:cs typeface="Verdana"/>
              </a:rPr>
              <a:t>web</a:t>
            </a:r>
            <a:r>
              <a:rPr sz="12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agar</a:t>
            </a:r>
            <a:r>
              <a:rPr sz="12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bisa</a:t>
            </a:r>
            <a:r>
              <a:rPr sz="12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diakses </a:t>
            </a:r>
            <a:r>
              <a:rPr sz="1250" i="1" spc="-10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125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1250" spc="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355600" marR="85090" indent="-342900">
              <a:lnSpc>
                <a:spcPct val="114999"/>
              </a:lnSpc>
              <a:spcBef>
                <a:spcPts val="95"/>
              </a:spcBef>
              <a:buFont typeface="+mj-lt"/>
              <a:buAutoNum type="arabicPeriod"/>
            </a:pPr>
            <a:endParaRPr sz="1250" dirty="0">
              <a:latin typeface="Verdana"/>
              <a:cs typeface="Verdana"/>
            </a:endParaRPr>
          </a:p>
          <a:p>
            <a:pPr marL="355600" marR="5080" indent="-342900">
              <a:lnSpc>
                <a:spcPct val="114999"/>
              </a:lnSpc>
              <a:buFont typeface="+mj-lt"/>
              <a:buAutoNum type="arabicPeriod" startAt="2"/>
            </a:pPr>
            <a:r>
              <a:rPr sz="1250" b="1" spc="65" dirty="0">
                <a:solidFill>
                  <a:srgbClr val="FFFFFF"/>
                </a:solidFill>
                <a:latin typeface="Tahoma"/>
                <a:cs typeface="Tahoma"/>
              </a:rPr>
              <a:t>Domain</a:t>
            </a:r>
            <a:r>
              <a:rPr sz="1250" b="1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b="1" spc="-12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50" b="1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Alamat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 err="1">
                <a:solidFill>
                  <a:srgbClr val="FFFFFF"/>
                </a:solidFill>
                <a:latin typeface="Verdana"/>
                <a:cs typeface="Verdana"/>
              </a:rPr>
              <a:t>unik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5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contoh.sch.id)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25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pengguna 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mengakses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situs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web.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en-US" sz="1250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14999"/>
              </a:lnSpc>
            </a:pPr>
            <a:endParaRPr sz="1250" dirty="0">
              <a:latin typeface="Verdana"/>
              <a:cs typeface="Verdana"/>
            </a:endParaRPr>
          </a:p>
          <a:p>
            <a:pPr marL="355600" marR="240029" indent="-342900">
              <a:lnSpc>
                <a:spcPct val="114999"/>
              </a:lnSpc>
              <a:buFont typeface="+mj-lt"/>
              <a:buAutoNum type="arabicPeriod" startAt="3"/>
            </a:pPr>
            <a:r>
              <a:rPr sz="1250" b="1" spc="75" dirty="0">
                <a:solidFill>
                  <a:srgbClr val="FFFFFF"/>
                </a:solidFill>
                <a:latin typeface="Tahoma"/>
                <a:cs typeface="Tahoma"/>
              </a:rPr>
              <a:t>VPS</a:t>
            </a:r>
            <a:r>
              <a:rPr sz="1250" b="1" spc="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ahoma"/>
                <a:cs typeface="Tahoma"/>
              </a:rPr>
              <a:t>(Virtual</a:t>
            </a:r>
            <a:r>
              <a:rPr sz="125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ahoma"/>
                <a:cs typeface="Tahoma"/>
              </a:rPr>
              <a:t>Private</a:t>
            </a:r>
            <a:r>
              <a:rPr sz="125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b="1" dirty="0">
                <a:solidFill>
                  <a:srgbClr val="FFFFFF"/>
                </a:solidFill>
                <a:latin typeface="Tahoma"/>
                <a:cs typeface="Tahoma"/>
              </a:rPr>
              <a:t>Server)</a:t>
            </a:r>
            <a:r>
              <a:rPr sz="1250" b="1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b="1" spc="-125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250" b="1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Hosting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virtual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sumber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20" dirty="0">
                <a:solidFill>
                  <a:srgbClr val="FFFFFF"/>
                </a:solidFill>
                <a:latin typeface="Verdana"/>
                <a:cs typeface="Verdana"/>
              </a:rPr>
              <a:t>daya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dedicated di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dalam </a:t>
            </a:r>
            <a:r>
              <a:rPr sz="1250" spc="-30" dirty="0">
                <a:solidFill>
                  <a:srgbClr val="FFFFFF"/>
                </a:solidFill>
                <a:latin typeface="Verdana"/>
                <a:cs typeface="Verdana"/>
              </a:rPr>
              <a:t>server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40" dirty="0">
                <a:solidFill>
                  <a:srgbClr val="FFFFFF"/>
                </a:solidFill>
                <a:latin typeface="Verdana"/>
                <a:cs typeface="Verdana"/>
              </a:rPr>
              <a:t>fisik,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memberi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kontrol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55" dirty="0">
                <a:solidFill>
                  <a:srgbClr val="FFFFFF"/>
                </a:solidFill>
                <a:latin typeface="Verdana"/>
                <a:cs typeface="Verdana"/>
              </a:rPr>
              <a:t>penuh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2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skalabilitas</a:t>
            </a:r>
            <a:r>
              <a:rPr sz="1250" spc="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lebih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tinggi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45" dirty="0">
                <a:solidFill>
                  <a:srgbClr val="FFFFFF"/>
                </a:solidFill>
                <a:latin typeface="Verdana"/>
                <a:cs typeface="Verdana"/>
              </a:rPr>
              <a:t>dibandingkan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dirty="0">
                <a:solidFill>
                  <a:srgbClr val="FFFFFF"/>
                </a:solidFill>
                <a:latin typeface="Verdana"/>
                <a:cs typeface="Verdana"/>
              </a:rPr>
              <a:t>shared</a:t>
            </a:r>
            <a:r>
              <a:rPr sz="1250" spc="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250" spc="-10" dirty="0">
                <a:solidFill>
                  <a:srgbClr val="FFFFFF"/>
                </a:solidFill>
                <a:latin typeface="Verdana"/>
                <a:cs typeface="Verdana"/>
              </a:rPr>
              <a:t>hosting.</a:t>
            </a:r>
            <a:endParaRPr sz="12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667" y="1553198"/>
            <a:ext cx="2901950" cy="2330450"/>
            <a:chOff x="77667" y="1553198"/>
            <a:chExt cx="2901950" cy="2330450"/>
          </a:xfrm>
        </p:grpSpPr>
        <p:sp>
          <p:nvSpPr>
            <p:cNvPr id="3" name="object 3"/>
            <p:cNvSpPr/>
            <p:nvPr/>
          </p:nvSpPr>
          <p:spPr>
            <a:xfrm>
              <a:off x="77667" y="1553198"/>
              <a:ext cx="2901950" cy="1754505"/>
            </a:xfrm>
            <a:custGeom>
              <a:avLst/>
              <a:gdLst/>
              <a:ahLst/>
              <a:cxnLst/>
              <a:rect l="l" t="t" r="r" b="b"/>
              <a:pathLst>
                <a:path w="2901950" h="1754504">
                  <a:moveTo>
                    <a:pt x="2901594" y="1754147"/>
                  </a:moveTo>
                  <a:lnTo>
                    <a:pt x="0" y="1754147"/>
                  </a:lnTo>
                  <a:lnTo>
                    <a:pt x="0" y="132276"/>
                  </a:lnTo>
                  <a:lnTo>
                    <a:pt x="6744" y="90469"/>
                  </a:lnTo>
                  <a:lnTo>
                    <a:pt x="25523" y="54158"/>
                  </a:lnTo>
                  <a:lnTo>
                    <a:pt x="54158" y="25523"/>
                  </a:lnTo>
                  <a:lnTo>
                    <a:pt x="90469" y="6744"/>
                  </a:lnTo>
                  <a:lnTo>
                    <a:pt x="132276" y="0"/>
                  </a:lnTo>
                  <a:lnTo>
                    <a:pt x="2769913" y="0"/>
                  </a:lnTo>
                  <a:lnTo>
                    <a:pt x="2811721" y="6744"/>
                  </a:lnTo>
                  <a:lnTo>
                    <a:pt x="2848032" y="25523"/>
                  </a:lnTo>
                  <a:lnTo>
                    <a:pt x="2876667" y="54158"/>
                  </a:lnTo>
                  <a:lnTo>
                    <a:pt x="2895446" y="90469"/>
                  </a:lnTo>
                  <a:lnTo>
                    <a:pt x="2901594" y="128582"/>
                  </a:lnTo>
                  <a:lnTo>
                    <a:pt x="2901594" y="137212"/>
                  </a:lnTo>
                  <a:lnTo>
                    <a:pt x="122405" y="137212"/>
                  </a:lnTo>
                  <a:lnTo>
                    <a:pt x="122405" y="1627793"/>
                  </a:lnTo>
                  <a:lnTo>
                    <a:pt x="2901594" y="1627793"/>
                  </a:lnTo>
                  <a:lnTo>
                    <a:pt x="2901594" y="1754147"/>
                  </a:lnTo>
                  <a:close/>
                </a:path>
                <a:path w="2901950" h="1754504">
                  <a:moveTo>
                    <a:pt x="2901594" y="1627793"/>
                  </a:moveTo>
                  <a:lnTo>
                    <a:pt x="2775836" y="1627793"/>
                  </a:lnTo>
                  <a:lnTo>
                    <a:pt x="2775836" y="137212"/>
                  </a:lnTo>
                  <a:lnTo>
                    <a:pt x="2901594" y="137212"/>
                  </a:lnTo>
                  <a:lnTo>
                    <a:pt x="2901594" y="1627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667" y="3307839"/>
              <a:ext cx="2901950" cy="270510"/>
            </a:xfrm>
            <a:custGeom>
              <a:avLst/>
              <a:gdLst/>
              <a:ahLst/>
              <a:cxnLst/>
              <a:rect l="l" t="t" r="r" b="b"/>
              <a:pathLst>
                <a:path w="2901950" h="270510">
                  <a:moveTo>
                    <a:pt x="2769913" y="270476"/>
                  </a:moveTo>
                  <a:lnTo>
                    <a:pt x="132276" y="270476"/>
                  </a:lnTo>
                  <a:lnTo>
                    <a:pt x="90469" y="263732"/>
                  </a:lnTo>
                  <a:lnTo>
                    <a:pt x="54158" y="244953"/>
                  </a:lnTo>
                  <a:lnTo>
                    <a:pt x="25523" y="216318"/>
                  </a:lnTo>
                  <a:lnTo>
                    <a:pt x="6744" y="180007"/>
                  </a:lnTo>
                  <a:lnTo>
                    <a:pt x="0" y="138199"/>
                  </a:lnTo>
                  <a:lnTo>
                    <a:pt x="0" y="0"/>
                  </a:lnTo>
                  <a:lnTo>
                    <a:pt x="2901594" y="0"/>
                  </a:lnTo>
                  <a:lnTo>
                    <a:pt x="2901594" y="141893"/>
                  </a:lnTo>
                  <a:lnTo>
                    <a:pt x="2895446" y="180007"/>
                  </a:lnTo>
                  <a:lnTo>
                    <a:pt x="2876667" y="216318"/>
                  </a:lnTo>
                  <a:lnTo>
                    <a:pt x="2848032" y="244953"/>
                  </a:lnTo>
                  <a:lnTo>
                    <a:pt x="2811721" y="263732"/>
                  </a:lnTo>
                  <a:lnTo>
                    <a:pt x="2769913" y="27047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3518" y="3578316"/>
              <a:ext cx="1010285" cy="305435"/>
            </a:xfrm>
            <a:custGeom>
              <a:avLst/>
              <a:gdLst/>
              <a:ahLst/>
              <a:cxnLst/>
              <a:rect l="l" t="t" r="r" b="b"/>
              <a:pathLst>
                <a:path w="1010285" h="305435">
                  <a:moveTo>
                    <a:pt x="1009330" y="305026"/>
                  </a:moveTo>
                  <a:lnTo>
                    <a:pt x="170" y="305026"/>
                  </a:lnTo>
                  <a:lnTo>
                    <a:pt x="0" y="304471"/>
                  </a:lnTo>
                  <a:lnTo>
                    <a:pt x="0" y="297864"/>
                  </a:lnTo>
                  <a:lnTo>
                    <a:pt x="2296" y="296141"/>
                  </a:lnTo>
                  <a:lnTo>
                    <a:pt x="28112" y="288157"/>
                  </a:lnTo>
                  <a:lnTo>
                    <a:pt x="64186" y="284154"/>
                  </a:lnTo>
                  <a:lnTo>
                    <a:pt x="102653" y="274961"/>
                  </a:lnTo>
                  <a:lnTo>
                    <a:pt x="135647" y="251412"/>
                  </a:lnTo>
                  <a:lnTo>
                    <a:pt x="155303" y="204337"/>
                  </a:lnTo>
                  <a:lnTo>
                    <a:pt x="162475" y="147006"/>
                  </a:lnTo>
                  <a:lnTo>
                    <a:pt x="168629" y="79588"/>
                  </a:lnTo>
                  <a:lnTo>
                    <a:pt x="172933" y="23459"/>
                  </a:lnTo>
                  <a:lnTo>
                    <a:pt x="174552" y="0"/>
                  </a:lnTo>
                  <a:lnTo>
                    <a:pt x="834948" y="0"/>
                  </a:lnTo>
                  <a:lnTo>
                    <a:pt x="840871" y="79588"/>
                  </a:lnTo>
                  <a:lnTo>
                    <a:pt x="847026" y="147006"/>
                  </a:lnTo>
                  <a:lnTo>
                    <a:pt x="854198" y="204337"/>
                  </a:lnTo>
                  <a:lnTo>
                    <a:pt x="873854" y="251412"/>
                  </a:lnTo>
                  <a:lnTo>
                    <a:pt x="906848" y="274961"/>
                  </a:lnTo>
                  <a:lnTo>
                    <a:pt x="945315" y="284154"/>
                  </a:lnTo>
                  <a:lnTo>
                    <a:pt x="981389" y="288157"/>
                  </a:lnTo>
                  <a:lnTo>
                    <a:pt x="1007204" y="296141"/>
                  </a:lnTo>
                  <a:lnTo>
                    <a:pt x="1009892" y="298157"/>
                  </a:lnTo>
                  <a:lnTo>
                    <a:pt x="1009892" y="303199"/>
                  </a:lnTo>
                  <a:lnTo>
                    <a:pt x="1009330" y="305026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72" y="1690411"/>
              <a:ext cx="2653431" cy="149058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125667" y="1553198"/>
            <a:ext cx="2901950" cy="2330450"/>
            <a:chOff x="3125667" y="1553198"/>
            <a:chExt cx="2901950" cy="2330450"/>
          </a:xfrm>
        </p:grpSpPr>
        <p:sp>
          <p:nvSpPr>
            <p:cNvPr id="8" name="object 8"/>
            <p:cNvSpPr/>
            <p:nvPr/>
          </p:nvSpPr>
          <p:spPr>
            <a:xfrm>
              <a:off x="3125667" y="1553198"/>
              <a:ext cx="2901950" cy="1754505"/>
            </a:xfrm>
            <a:custGeom>
              <a:avLst/>
              <a:gdLst/>
              <a:ahLst/>
              <a:cxnLst/>
              <a:rect l="l" t="t" r="r" b="b"/>
              <a:pathLst>
                <a:path w="2901950" h="1754504">
                  <a:moveTo>
                    <a:pt x="2901594" y="1754147"/>
                  </a:moveTo>
                  <a:lnTo>
                    <a:pt x="0" y="1754147"/>
                  </a:lnTo>
                  <a:lnTo>
                    <a:pt x="0" y="132276"/>
                  </a:lnTo>
                  <a:lnTo>
                    <a:pt x="6744" y="90469"/>
                  </a:lnTo>
                  <a:lnTo>
                    <a:pt x="25523" y="54158"/>
                  </a:lnTo>
                  <a:lnTo>
                    <a:pt x="54158" y="25523"/>
                  </a:lnTo>
                  <a:lnTo>
                    <a:pt x="90469" y="6744"/>
                  </a:lnTo>
                  <a:lnTo>
                    <a:pt x="132276" y="0"/>
                  </a:lnTo>
                  <a:lnTo>
                    <a:pt x="2769913" y="0"/>
                  </a:lnTo>
                  <a:lnTo>
                    <a:pt x="2811721" y="6744"/>
                  </a:lnTo>
                  <a:lnTo>
                    <a:pt x="2848032" y="25523"/>
                  </a:lnTo>
                  <a:lnTo>
                    <a:pt x="2876667" y="54158"/>
                  </a:lnTo>
                  <a:lnTo>
                    <a:pt x="2895446" y="90469"/>
                  </a:lnTo>
                  <a:lnTo>
                    <a:pt x="2901594" y="128582"/>
                  </a:lnTo>
                  <a:lnTo>
                    <a:pt x="2901594" y="137212"/>
                  </a:lnTo>
                  <a:lnTo>
                    <a:pt x="122405" y="137212"/>
                  </a:lnTo>
                  <a:lnTo>
                    <a:pt x="122405" y="1627793"/>
                  </a:lnTo>
                  <a:lnTo>
                    <a:pt x="2901594" y="1627793"/>
                  </a:lnTo>
                  <a:lnTo>
                    <a:pt x="2901594" y="1754147"/>
                  </a:lnTo>
                  <a:close/>
                </a:path>
                <a:path w="2901950" h="1754504">
                  <a:moveTo>
                    <a:pt x="2901594" y="1627793"/>
                  </a:moveTo>
                  <a:lnTo>
                    <a:pt x="2775836" y="1627793"/>
                  </a:lnTo>
                  <a:lnTo>
                    <a:pt x="2775836" y="137212"/>
                  </a:lnTo>
                  <a:lnTo>
                    <a:pt x="2901594" y="137212"/>
                  </a:lnTo>
                  <a:lnTo>
                    <a:pt x="2901594" y="1627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5667" y="3307839"/>
              <a:ext cx="2901950" cy="270510"/>
            </a:xfrm>
            <a:custGeom>
              <a:avLst/>
              <a:gdLst/>
              <a:ahLst/>
              <a:cxnLst/>
              <a:rect l="l" t="t" r="r" b="b"/>
              <a:pathLst>
                <a:path w="2901950" h="270510">
                  <a:moveTo>
                    <a:pt x="2769913" y="270476"/>
                  </a:moveTo>
                  <a:lnTo>
                    <a:pt x="132276" y="270476"/>
                  </a:lnTo>
                  <a:lnTo>
                    <a:pt x="90469" y="263732"/>
                  </a:lnTo>
                  <a:lnTo>
                    <a:pt x="54158" y="244953"/>
                  </a:lnTo>
                  <a:lnTo>
                    <a:pt x="25523" y="216318"/>
                  </a:lnTo>
                  <a:lnTo>
                    <a:pt x="6744" y="180007"/>
                  </a:lnTo>
                  <a:lnTo>
                    <a:pt x="0" y="138199"/>
                  </a:lnTo>
                  <a:lnTo>
                    <a:pt x="0" y="0"/>
                  </a:lnTo>
                  <a:lnTo>
                    <a:pt x="2901594" y="0"/>
                  </a:lnTo>
                  <a:lnTo>
                    <a:pt x="2901594" y="141894"/>
                  </a:lnTo>
                  <a:lnTo>
                    <a:pt x="2895446" y="180007"/>
                  </a:lnTo>
                  <a:lnTo>
                    <a:pt x="2876667" y="216318"/>
                  </a:lnTo>
                  <a:lnTo>
                    <a:pt x="2848032" y="244953"/>
                  </a:lnTo>
                  <a:lnTo>
                    <a:pt x="2811721" y="263732"/>
                  </a:lnTo>
                  <a:lnTo>
                    <a:pt x="2769913" y="27047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71518" y="3578316"/>
              <a:ext cx="1010285" cy="305435"/>
            </a:xfrm>
            <a:custGeom>
              <a:avLst/>
              <a:gdLst/>
              <a:ahLst/>
              <a:cxnLst/>
              <a:rect l="l" t="t" r="r" b="b"/>
              <a:pathLst>
                <a:path w="1010285" h="305435">
                  <a:moveTo>
                    <a:pt x="1009331" y="305026"/>
                  </a:moveTo>
                  <a:lnTo>
                    <a:pt x="170" y="305026"/>
                  </a:lnTo>
                  <a:lnTo>
                    <a:pt x="0" y="304471"/>
                  </a:lnTo>
                  <a:lnTo>
                    <a:pt x="0" y="297864"/>
                  </a:lnTo>
                  <a:lnTo>
                    <a:pt x="2296" y="296141"/>
                  </a:lnTo>
                  <a:lnTo>
                    <a:pt x="28112" y="288157"/>
                  </a:lnTo>
                  <a:lnTo>
                    <a:pt x="64186" y="284154"/>
                  </a:lnTo>
                  <a:lnTo>
                    <a:pt x="102653" y="274961"/>
                  </a:lnTo>
                  <a:lnTo>
                    <a:pt x="135647" y="251412"/>
                  </a:lnTo>
                  <a:lnTo>
                    <a:pt x="155303" y="204337"/>
                  </a:lnTo>
                  <a:lnTo>
                    <a:pt x="162475" y="147006"/>
                  </a:lnTo>
                  <a:lnTo>
                    <a:pt x="168629" y="79588"/>
                  </a:lnTo>
                  <a:lnTo>
                    <a:pt x="172933" y="23459"/>
                  </a:lnTo>
                  <a:lnTo>
                    <a:pt x="174552" y="0"/>
                  </a:lnTo>
                  <a:lnTo>
                    <a:pt x="834949" y="0"/>
                  </a:lnTo>
                  <a:lnTo>
                    <a:pt x="840871" y="79588"/>
                  </a:lnTo>
                  <a:lnTo>
                    <a:pt x="847026" y="147006"/>
                  </a:lnTo>
                  <a:lnTo>
                    <a:pt x="854198" y="204337"/>
                  </a:lnTo>
                  <a:lnTo>
                    <a:pt x="873854" y="251412"/>
                  </a:lnTo>
                  <a:lnTo>
                    <a:pt x="906848" y="274961"/>
                  </a:lnTo>
                  <a:lnTo>
                    <a:pt x="945315" y="284154"/>
                  </a:lnTo>
                  <a:lnTo>
                    <a:pt x="981389" y="288157"/>
                  </a:lnTo>
                  <a:lnTo>
                    <a:pt x="1007205" y="296141"/>
                  </a:lnTo>
                  <a:lnTo>
                    <a:pt x="1009892" y="298157"/>
                  </a:lnTo>
                  <a:lnTo>
                    <a:pt x="1009892" y="303200"/>
                  </a:lnTo>
                  <a:lnTo>
                    <a:pt x="1009331" y="305026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8072" y="1690411"/>
              <a:ext cx="2653431" cy="149058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154617" y="1553198"/>
            <a:ext cx="2901950" cy="2330450"/>
            <a:chOff x="6154617" y="1553198"/>
            <a:chExt cx="2901950" cy="2330450"/>
          </a:xfrm>
        </p:grpSpPr>
        <p:sp>
          <p:nvSpPr>
            <p:cNvPr id="13" name="object 13"/>
            <p:cNvSpPr/>
            <p:nvPr/>
          </p:nvSpPr>
          <p:spPr>
            <a:xfrm>
              <a:off x="6154617" y="1553198"/>
              <a:ext cx="2901950" cy="1754505"/>
            </a:xfrm>
            <a:custGeom>
              <a:avLst/>
              <a:gdLst/>
              <a:ahLst/>
              <a:cxnLst/>
              <a:rect l="l" t="t" r="r" b="b"/>
              <a:pathLst>
                <a:path w="2901950" h="1754504">
                  <a:moveTo>
                    <a:pt x="2901594" y="1754147"/>
                  </a:moveTo>
                  <a:lnTo>
                    <a:pt x="0" y="1754147"/>
                  </a:lnTo>
                  <a:lnTo>
                    <a:pt x="0" y="132276"/>
                  </a:lnTo>
                  <a:lnTo>
                    <a:pt x="6744" y="90469"/>
                  </a:lnTo>
                  <a:lnTo>
                    <a:pt x="25523" y="54158"/>
                  </a:lnTo>
                  <a:lnTo>
                    <a:pt x="54158" y="25523"/>
                  </a:lnTo>
                  <a:lnTo>
                    <a:pt x="90469" y="6744"/>
                  </a:lnTo>
                  <a:lnTo>
                    <a:pt x="132277" y="0"/>
                  </a:lnTo>
                  <a:lnTo>
                    <a:pt x="2769913" y="0"/>
                  </a:lnTo>
                  <a:lnTo>
                    <a:pt x="2811721" y="6744"/>
                  </a:lnTo>
                  <a:lnTo>
                    <a:pt x="2848032" y="25523"/>
                  </a:lnTo>
                  <a:lnTo>
                    <a:pt x="2876667" y="54158"/>
                  </a:lnTo>
                  <a:lnTo>
                    <a:pt x="2895446" y="90469"/>
                  </a:lnTo>
                  <a:lnTo>
                    <a:pt x="2901594" y="128582"/>
                  </a:lnTo>
                  <a:lnTo>
                    <a:pt x="2901594" y="137212"/>
                  </a:lnTo>
                  <a:lnTo>
                    <a:pt x="122405" y="137212"/>
                  </a:lnTo>
                  <a:lnTo>
                    <a:pt x="122405" y="1627793"/>
                  </a:lnTo>
                  <a:lnTo>
                    <a:pt x="2901594" y="1627793"/>
                  </a:lnTo>
                  <a:lnTo>
                    <a:pt x="2901594" y="1754147"/>
                  </a:lnTo>
                  <a:close/>
                </a:path>
                <a:path w="2901950" h="1754504">
                  <a:moveTo>
                    <a:pt x="2901594" y="1627793"/>
                  </a:moveTo>
                  <a:lnTo>
                    <a:pt x="2775836" y="1627793"/>
                  </a:lnTo>
                  <a:lnTo>
                    <a:pt x="2775836" y="137212"/>
                  </a:lnTo>
                  <a:lnTo>
                    <a:pt x="2901594" y="137212"/>
                  </a:lnTo>
                  <a:lnTo>
                    <a:pt x="2901594" y="1627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54617" y="3307839"/>
              <a:ext cx="2901950" cy="270510"/>
            </a:xfrm>
            <a:custGeom>
              <a:avLst/>
              <a:gdLst/>
              <a:ahLst/>
              <a:cxnLst/>
              <a:rect l="l" t="t" r="r" b="b"/>
              <a:pathLst>
                <a:path w="2901950" h="270510">
                  <a:moveTo>
                    <a:pt x="2769913" y="270476"/>
                  </a:moveTo>
                  <a:lnTo>
                    <a:pt x="132277" y="270476"/>
                  </a:lnTo>
                  <a:lnTo>
                    <a:pt x="90469" y="263732"/>
                  </a:lnTo>
                  <a:lnTo>
                    <a:pt x="54158" y="244953"/>
                  </a:lnTo>
                  <a:lnTo>
                    <a:pt x="25523" y="216318"/>
                  </a:lnTo>
                  <a:lnTo>
                    <a:pt x="6744" y="180007"/>
                  </a:lnTo>
                  <a:lnTo>
                    <a:pt x="0" y="138199"/>
                  </a:lnTo>
                  <a:lnTo>
                    <a:pt x="0" y="0"/>
                  </a:lnTo>
                  <a:lnTo>
                    <a:pt x="2901594" y="0"/>
                  </a:lnTo>
                  <a:lnTo>
                    <a:pt x="2901594" y="141893"/>
                  </a:lnTo>
                  <a:lnTo>
                    <a:pt x="2895446" y="180007"/>
                  </a:lnTo>
                  <a:lnTo>
                    <a:pt x="2876667" y="216318"/>
                  </a:lnTo>
                  <a:lnTo>
                    <a:pt x="2848032" y="244953"/>
                  </a:lnTo>
                  <a:lnTo>
                    <a:pt x="2811721" y="263732"/>
                  </a:lnTo>
                  <a:lnTo>
                    <a:pt x="2769913" y="27047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00468" y="3578316"/>
              <a:ext cx="1010285" cy="305435"/>
            </a:xfrm>
            <a:custGeom>
              <a:avLst/>
              <a:gdLst/>
              <a:ahLst/>
              <a:cxnLst/>
              <a:rect l="l" t="t" r="r" b="b"/>
              <a:pathLst>
                <a:path w="1010284" h="305435">
                  <a:moveTo>
                    <a:pt x="1009330" y="305026"/>
                  </a:moveTo>
                  <a:lnTo>
                    <a:pt x="170" y="305026"/>
                  </a:lnTo>
                  <a:lnTo>
                    <a:pt x="0" y="304471"/>
                  </a:lnTo>
                  <a:lnTo>
                    <a:pt x="0" y="297864"/>
                  </a:lnTo>
                  <a:lnTo>
                    <a:pt x="2296" y="296141"/>
                  </a:lnTo>
                  <a:lnTo>
                    <a:pt x="28112" y="288157"/>
                  </a:lnTo>
                  <a:lnTo>
                    <a:pt x="64186" y="284154"/>
                  </a:lnTo>
                  <a:lnTo>
                    <a:pt x="102653" y="274961"/>
                  </a:lnTo>
                  <a:lnTo>
                    <a:pt x="135647" y="251412"/>
                  </a:lnTo>
                  <a:lnTo>
                    <a:pt x="155302" y="204337"/>
                  </a:lnTo>
                  <a:lnTo>
                    <a:pt x="162475" y="147006"/>
                  </a:lnTo>
                  <a:lnTo>
                    <a:pt x="168629" y="79588"/>
                  </a:lnTo>
                  <a:lnTo>
                    <a:pt x="172933" y="23459"/>
                  </a:lnTo>
                  <a:lnTo>
                    <a:pt x="174552" y="0"/>
                  </a:lnTo>
                  <a:lnTo>
                    <a:pt x="834949" y="0"/>
                  </a:lnTo>
                  <a:lnTo>
                    <a:pt x="840871" y="79588"/>
                  </a:lnTo>
                  <a:lnTo>
                    <a:pt x="847026" y="147006"/>
                  </a:lnTo>
                  <a:lnTo>
                    <a:pt x="854198" y="204337"/>
                  </a:lnTo>
                  <a:lnTo>
                    <a:pt x="873854" y="251412"/>
                  </a:lnTo>
                  <a:lnTo>
                    <a:pt x="906848" y="274961"/>
                  </a:lnTo>
                  <a:lnTo>
                    <a:pt x="945315" y="284154"/>
                  </a:lnTo>
                  <a:lnTo>
                    <a:pt x="981389" y="288157"/>
                  </a:lnTo>
                  <a:lnTo>
                    <a:pt x="1007204" y="296141"/>
                  </a:lnTo>
                  <a:lnTo>
                    <a:pt x="1009892" y="298157"/>
                  </a:lnTo>
                  <a:lnTo>
                    <a:pt x="1009892" y="303200"/>
                  </a:lnTo>
                  <a:lnTo>
                    <a:pt x="1009330" y="305026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7022" y="1690411"/>
              <a:ext cx="2653431" cy="1490580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955675">
              <a:lnSpc>
                <a:spcPct val="100000"/>
              </a:lnSpc>
              <a:spcBef>
                <a:spcPts val="130"/>
              </a:spcBef>
            </a:pPr>
            <a:r>
              <a:rPr sz="2500" b="1" spc="85" dirty="0">
                <a:latin typeface="Tahoma"/>
                <a:cs typeface="Tahoma"/>
              </a:rPr>
              <a:t>Tampilan</a:t>
            </a:r>
            <a:r>
              <a:rPr sz="2500" b="1" spc="-5" dirty="0">
                <a:latin typeface="Tahoma"/>
                <a:cs typeface="Tahoma"/>
              </a:rPr>
              <a:t> </a:t>
            </a:r>
            <a:r>
              <a:rPr sz="2500" b="1" spc="60" dirty="0">
                <a:latin typeface="Tahoma"/>
                <a:cs typeface="Tahoma"/>
              </a:rPr>
              <a:t>Hosting,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Domain,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120" dirty="0">
                <a:latin typeface="Tahoma"/>
                <a:cs typeface="Tahoma"/>
              </a:rPr>
              <a:t>dan</a:t>
            </a:r>
            <a:r>
              <a:rPr sz="2500" b="1" dirty="0">
                <a:latin typeface="Tahoma"/>
                <a:cs typeface="Tahoma"/>
              </a:rPr>
              <a:t> </a:t>
            </a:r>
            <a:r>
              <a:rPr sz="2500" b="1" spc="105" dirty="0">
                <a:latin typeface="Tahoma"/>
                <a:cs typeface="Tahoma"/>
              </a:rPr>
              <a:t>VPS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4075" y="4213002"/>
            <a:ext cx="13493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80" dirty="0">
                <a:solidFill>
                  <a:srgbClr val="FFFFFF"/>
                </a:solidFill>
                <a:latin typeface="Tahoma"/>
                <a:cs typeface="Tahoma"/>
              </a:rPr>
              <a:t>Hosting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99157" y="4213002"/>
            <a:ext cx="135509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110" dirty="0">
                <a:solidFill>
                  <a:srgbClr val="FFFFFF"/>
                </a:solidFill>
                <a:latin typeface="Tahoma"/>
                <a:cs typeface="Tahoma"/>
              </a:rPr>
              <a:t>Domain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53089" y="4213002"/>
            <a:ext cx="70548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b="1" spc="105" dirty="0">
                <a:solidFill>
                  <a:srgbClr val="FFFFFF"/>
                </a:solidFill>
                <a:latin typeface="Tahoma"/>
                <a:cs typeface="Tahoma"/>
              </a:rPr>
              <a:t>VPS</a:t>
            </a:r>
            <a:endParaRPr sz="2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640" y="307942"/>
            <a:ext cx="3941445" cy="6407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000" spc="-390" dirty="0"/>
              <a:t>TENTANG</a:t>
            </a:r>
            <a:r>
              <a:rPr sz="4000" spc="-290" dirty="0"/>
              <a:t> </a:t>
            </a:r>
            <a:r>
              <a:rPr sz="4000" spc="-335" dirty="0"/>
              <a:t>KAMI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1001447" y="1512831"/>
            <a:ext cx="3338829" cy="23711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100"/>
              </a:lnSpc>
              <a:spcBef>
                <a:spcPts val="95"/>
              </a:spcBef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Didirikan</a:t>
            </a:r>
            <a:r>
              <a:rPr sz="1050" spc="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1050" spc="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50" dirty="0">
                <a:solidFill>
                  <a:srgbClr val="FFFFFF"/>
                </a:solidFill>
                <a:latin typeface="Arial MT"/>
                <a:cs typeface="Arial MT"/>
              </a:rPr>
              <a:t>tahun</a:t>
            </a:r>
            <a:r>
              <a:rPr sz="1050" spc="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2017</a:t>
            </a:r>
            <a:r>
              <a:rPr sz="1050" spc="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PT</a:t>
            </a:r>
            <a:r>
              <a:rPr sz="1050" spc="3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Janish</a:t>
            </a:r>
            <a:r>
              <a:rPr sz="1050" spc="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Lintas</a:t>
            </a:r>
            <a:r>
              <a:rPr sz="1050" spc="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Data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adalah</a:t>
            </a:r>
            <a:r>
              <a:rPr sz="1050" spc="3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perusahaan</a:t>
            </a:r>
            <a:r>
              <a:rPr sz="1050" spc="3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050" spc="3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bergerak</a:t>
            </a:r>
            <a:r>
              <a:rPr sz="1050" spc="3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050" spc="3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bidang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pengembangan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Teknologi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Informasi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seni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digital.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Kami</a:t>
            </a:r>
            <a:r>
              <a:rPr sz="105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memiliki</a:t>
            </a:r>
            <a:r>
              <a:rPr sz="1050" spc="1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70" dirty="0">
                <a:solidFill>
                  <a:srgbClr val="FFFFFF"/>
                </a:solidFill>
                <a:latin typeface="Arial MT"/>
                <a:cs typeface="Arial MT"/>
              </a:rPr>
              <a:t>tim</a:t>
            </a:r>
            <a:r>
              <a:rPr sz="1050" spc="1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profesional</a:t>
            </a:r>
            <a:r>
              <a:rPr sz="1050" spc="1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05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 err="1">
                <a:solidFill>
                  <a:srgbClr val="FFFFFF"/>
                </a:solidFill>
                <a:latin typeface="Arial MT"/>
                <a:cs typeface="Arial MT"/>
              </a:rPr>
              <a:t>berdedikasi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 err="1">
                <a:solidFill>
                  <a:srgbClr val="FFFFFF"/>
                </a:solidFill>
                <a:latin typeface="Arial MT"/>
                <a:cs typeface="Arial MT"/>
              </a:rPr>
              <a:t>tinggi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 dan </a:t>
            </a:r>
            <a:r>
              <a:rPr lang="en-US" sz="1050" i="1" dirty="0">
                <a:solidFill>
                  <a:srgbClr val="FFFFFF"/>
                </a:solidFill>
                <a:latin typeface="Arial MT"/>
                <a:cs typeface="Arial MT"/>
              </a:rPr>
              <a:t>team work 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kuat</a:t>
            </a:r>
            <a:r>
              <a:rPr lang="en-US" sz="1050"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 err="1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105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fondasi</a:t>
            </a:r>
            <a:r>
              <a:rPr sz="105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05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35" dirty="0">
                <a:solidFill>
                  <a:srgbClr val="FFFFFF"/>
                </a:solidFill>
                <a:latin typeface="Arial MT"/>
                <a:cs typeface="Arial MT"/>
              </a:rPr>
              <a:t>memberikan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pelayanan</a:t>
            </a:r>
            <a:r>
              <a:rPr sz="1050" spc="20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terbaik.</a:t>
            </a:r>
            <a:endParaRPr sz="1050" dirty="0">
              <a:latin typeface="Arial MT"/>
              <a:cs typeface="Arial MT"/>
            </a:endParaRPr>
          </a:p>
          <a:p>
            <a:pPr marL="12700" marR="5080" algn="just">
              <a:lnSpc>
                <a:spcPct val="113100"/>
              </a:lnSpc>
            </a:pPr>
            <a:r>
              <a:rPr sz="1050" spc="45" dirty="0">
                <a:solidFill>
                  <a:srgbClr val="FFFFFF"/>
                </a:solidFill>
                <a:latin typeface="Arial MT"/>
                <a:cs typeface="Arial MT"/>
              </a:rPr>
              <a:t>Komitmen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ini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modal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50" dirty="0">
                <a:solidFill>
                  <a:srgbClr val="FFFFFF"/>
                </a:solidFill>
                <a:latin typeface="Arial MT"/>
                <a:cs typeface="Arial MT"/>
              </a:rPr>
              <a:t>utama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kami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45" dirty="0">
                <a:solidFill>
                  <a:srgbClr val="FFFFFF"/>
                </a:solidFill>
                <a:latin typeface="Arial MT"/>
                <a:cs typeface="Arial MT"/>
              </a:rPr>
              <a:t>untuk </a:t>
            </a:r>
            <a:r>
              <a:rPr sz="1050" spc="55" dirty="0">
                <a:solidFill>
                  <a:srgbClr val="FFFFFF"/>
                </a:solidFill>
                <a:latin typeface="Arial MT"/>
                <a:cs typeface="Arial MT"/>
              </a:rPr>
              <a:t>memenuhi</a:t>
            </a:r>
            <a:r>
              <a:rPr sz="1050" spc="25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050" spc="25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mensukseskan</a:t>
            </a:r>
            <a:r>
              <a:rPr sz="1050" spc="26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kebutuhan</a:t>
            </a:r>
            <a:r>
              <a:rPr sz="1050" spc="25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klien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1050" spc="2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sepenuh</a:t>
            </a:r>
            <a:r>
              <a:rPr sz="1050" spc="2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hati.</a:t>
            </a:r>
            <a:r>
              <a:rPr sz="1050" spc="30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Sebagai</a:t>
            </a:r>
            <a:r>
              <a:rPr sz="1050" spc="2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perusahaan</a:t>
            </a:r>
            <a:r>
              <a:rPr sz="1050" spc="30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25" dirty="0">
                <a:solidFill>
                  <a:srgbClr val="FFFFFF"/>
                </a:solidFill>
                <a:latin typeface="Arial MT"/>
                <a:cs typeface="Arial MT"/>
              </a:rPr>
              <a:t>di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bidang</a:t>
            </a:r>
            <a:r>
              <a:rPr sz="1050" spc="265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050" dirty="0" err="1">
                <a:solidFill>
                  <a:srgbClr val="FFFFFF"/>
                </a:solidFill>
                <a:latin typeface="Arial MT"/>
                <a:cs typeface="Arial MT"/>
              </a:rPr>
              <a:t>Teknologi</a:t>
            </a:r>
            <a:r>
              <a:rPr sz="1050" spc="2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sz="1050" dirty="0" err="1">
                <a:solidFill>
                  <a:srgbClr val="FFFFFF"/>
                </a:solidFill>
                <a:latin typeface="Arial MT"/>
                <a:cs typeface="Arial MT"/>
              </a:rPr>
              <a:t>Informasi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 dan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seni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 digital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050" spc="2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fi-FI" sz="1050" spc="27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fi-FI" sz="1050" dirty="0">
                <a:solidFill>
                  <a:srgbClr val="FFFFFF"/>
                </a:solidFill>
                <a:latin typeface="Arial MT"/>
                <a:cs typeface="Arial MT"/>
              </a:rPr>
              <a:t>kami</a:t>
            </a:r>
            <a:r>
              <a:rPr lang="fi-FI" sz="1050" spc="270" dirty="0">
                <a:solidFill>
                  <a:srgbClr val="FFFFFF"/>
                </a:solidFill>
                <a:latin typeface="Arial MT"/>
                <a:cs typeface="Arial MT"/>
              </a:rPr>
              <a:t>   </a:t>
            </a:r>
            <a:r>
              <a:rPr lang="fi-FI" sz="1050" spc="-10" dirty="0">
                <a:solidFill>
                  <a:srgbClr val="FFFFFF"/>
                </a:solidFill>
                <a:latin typeface="Arial MT"/>
                <a:cs typeface="Arial MT"/>
              </a:rPr>
              <a:t>melayani </a:t>
            </a:r>
            <a:r>
              <a:rPr lang="fi-FI" sz="1050" dirty="0">
                <a:solidFill>
                  <a:srgbClr val="FFFFFF"/>
                </a:solidFill>
                <a:latin typeface="Arial MT"/>
                <a:cs typeface="Arial MT"/>
              </a:rPr>
              <a:t>kebutuhan</a:t>
            </a:r>
            <a:r>
              <a:rPr lang="fi-FI" sz="1050" spc="20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fi-FI" sz="1050" dirty="0">
                <a:solidFill>
                  <a:srgbClr val="FFFFFF"/>
                </a:solidFill>
                <a:latin typeface="Arial MT"/>
                <a:cs typeface="Arial MT"/>
              </a:rPr>
              <a:t>aplikasi</a:t>
            </a:r>
            <a:r>
              <a:rPr lang="fi-FI" sz="1050" spc="20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fi-FI" sz="1050" dirty="0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lang="fi-FI" sz="1050" spc="20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fi-FI" sz="1050" dirty="0">
                <a:solidFill>
                  <a:srgbClr val="FFFFFF"/>
                </a:solidFill>
                <a:latin typeface="Arial MT"/>
                <a:cs typeface="Arial MT"/>
              </a:rPr>
              <a:t>institusi</a:t>
            </a:r>
            <a:r>
              <a:rPr lang="fi-FI" sz="1050" spc="204" dirty="0">
                <a:solidFill>
                  <a:srgbClr val="FFFFFF"/>
                </a:solidFill>
                <a:latin typeface="Arial MT"/>
                <a:cs typeface="Arial MT"/>
              </a:rPr>
              <a:t>  pendidikan. M</a:t>
            </a:r>
            <a:r>
              <a:rPr sz="1050" dirty="0" err="1">
                <a:solidFill>
                  <a:srgbClr val="FFFFFF"/>
                </a:solidFill>
                <a:latin typeface="Arial MT"/>
                <a:cs typeface="Arial MT"/>
              </a:rPr>
              <a:t>emiliki</a:t>
            </a:r>
            <a:r>
              <a:rPr sz="1050" spc="204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50" dirty="0">
                <a:solidFill>
                  <a:srgbClr val="FFFFFF"/>
                </a:solidFill>
                <a:latin typeface="Arial MT"/>
                <a:cs typeface="Arial MT"/>
              </a:rPr>
              <a:t>2 </a:t>
            </a:r>
            <a:r>
              <a:rPr lang="en-US" sz="1050" spc="55" dirty="0">
                <a:solidFill>
                  <a:srgbClr val="FFFFFF"/>
                </a:solidFill>
                <a:latin typeface="Arial MT"/>
                <a:cs typeface="Arial MT"/>
              </a:rPr>
              <a:t>divisi</a:t>
            </a:r>
            <a:r>
              <a:rPr sz="10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050" spc="120" dirty="0" err="1">
                <a:solidFill>
                  <a:srgbClr val="FFFFFF"/>
                </a:solidFill>
                <a:latin typeface="Arial MT"/>
                <a:cs typeface="Arial MT"/>
              </a:rPr>
              <a:t>produksi</a:t>
            </a:r>
            <a:r>
              <a:rPr lang="en-US" sz="10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 err="1">
                <a:solidFill>
                  <a:srgbClr val="FFFFFF"/>
                </a:solidFill>
                <a:latin typeface="Arial MT"/>
                <a:cs typeface="Arial MT"/>
              </a:rPr>
              <a:t>yaitu</a:t>
            </a:r>
            <a:r>
              <a:rPr sz="10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Schoolmedia</a:t>
            </a:r>
            <a:r>
              <a:rPr sz="1050" spc="1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050" spc="1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Javiera.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2189" y="926063"/>
            <a:ext cx="3806190" cy="365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3100"/>
              </a:lnSpc>
              <a:spcBef>
                <a:spcPts val="95"/>
              </a:spcBef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Schoolmedia</a:t>
            </a:r>
            <a:r>
              <a:rPr sz="1050" spc="2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45" dirty="0">
                <a:solidFill>
                  <a:srgbClr val="FFFFFF"/>
                </a:solidFill>
                <a:latin typeface="Arial MT"/>
                <a:cs typeface="Arial MT"/>
              </a:rPr>
              <a:t>merupakan</a:t>
            </a:r>
            <a:r>
              <a:rPr sz="1050" spc="2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60" dirty="0">
                <a:solidFill>
                  <a:srgbClr val="FFFFFF"/>
                </a:solidFill>
                <a:latin typeface="Arial MT"/>
                <a:cs typeface="Arial MT"/>
              </a:rPr>
              <a:t>platform</a:t>
            </a:r>
            <a:r>
              <a:rPr sz="1050" spc="2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aplikasi</a:t>
            </a:r>
            <a:r>
              <a:rPr sz="1050" spc="21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 err="1">
                <a:solidFill>
                  <a:srgbClr val="FFFFFF"/>
                </a:solidFill>
                <a:latin typeface="Arial MT"/>
                <a:cs typeface="Arial MT"/>
              </a:rPr>
              <a:t>pendidikan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lang="en-US" sz="1050" spc="-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melayani</a:t>
            </a:r>
            <a:r>
              <a:rPr lang="en-US" sz="105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mulai</a:t>
            </a:r>
            <a:r>
              <a:rPr lang="en-US" sz="105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dari</a:t>
            </a:r>
            <a:r>
              <a:rPr lang="en-US" sz="105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pemeliharaan</a:t>
            </a:r>
            <a:r>
              <a:rPr lang="en-US" sz="1050" spc="18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lang="en-US" sz="1050" spc="18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spc="-10" dirty="0" err="1">
                <a:solidFill>
                  <a:srgbClr val="FFFFFF"/>
                </a:solidFill>
                <a:latin typeface="Arial MT"/>
                <a:cs typeface="Arial MT"/>
              </a:rPr>
              <a:t>pengembangan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.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Produk</a:t>
            </a:r>
            <a:r>
              <a:rPr sz="105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kami</a:t>
            </a:r>
            <a:r>
              <a:rPr sz="105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50" dirty="0" err="1">
                <a:solidFill>
                  <a:srgbClr val="FFFFFF"/>
                </a:solidFill>
                <a:latin typeface="Arial MT"/>
                <a:cs typeface="Arial MT"/>
              </a:rPr>
              <a:t>meliputi</a:t>
            </a:r>
            <a:r>
              <a:rPr sz="1050" spc="40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:</a:t>
            </a:r>
            <a:r>
              <a:rPr lang="en-US" sz="1050" i="1" spc="-10" dirty="0">
                <a:solidFill>
                  <a:srgbClr val="FFFFFF"/>
                </a:solidFill>
                <a:latin typeface="Arial MT"/>
                <a:cs typeface="Arial MT"/>
              </a:rPr>
              <a:t> Learning Management System </a:t>
            </a:r>
            <a:r>
              <a:rPr lang="en-US" sz="1050" spc="-10" dirty="0">
                <a:solidFill>
                  <a:srgbClr val="FFFFFF"/>
                </a:solidFill>
                <a:latin typeface="Arial MT"/>
                <a:cs typeface="Arial MT"/>
              </a:rPr>
              <a:t>(LMS) </a:t>
            </a:r>
            <a:r>
              <a:rPr lang="en-US" sz="1050" spc="55" dirty="0" err="1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lang="en-US" sz="105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ujian</a:t>
            </a:r>
            <a:r>
              <a:rPr lang="en-US" sz="1050" spc="12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lang="en-US" sz="1050" spc="-10" dirty="0">
                <a:solidFill>
                  <a:srgbClr val="FFFFFF"/>
                </a:solidFill>
                <a:latin typeface="Arial MT"/>
                <a:cs typeface="Arial MT"/>
              </a:rPr>
              <a:t>online </a:t>
            </a:r>
            <a:r>
              <a:rPr lang="en-US" sz="1050" spc="55" dirty="0" err="1">
                <a:solidFill>
                  <a:srgbClr val="FFFFFF"/>
                </a:solidFill>
                <a:latin typeface="Arial MT"/>
                <a:cs typeface="Arial MT"/>
              </a:rPr>
              <a:t>maupun</a:t>
            </a:r>
            <a:r>
              <a:rPr lang="en-US" sz="1050" spc="4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berbasis</a:t>
            </a:r>
            <a:r>
              <a:rPr lang="en-US" sz="1050" spc="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050" spc="45" dirty="0" err="1">
                <a:solidFill>
                  <a:srgbClr val="FFFFFF"/>
                </a:solidFill>
                <a:latin typeface="Arial MT"/>
                <a:cs typeface="Arial MT"/>
              </a:rPr>
              <a:t>komputer</a:t>
            </a:r>
            <a:r>
              <a:rPr lang="en-US" sz="1050" spc="45" dirty="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sz="105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layanan</a:t>
            </a:r>
            <a:r>
              <a:rPr sz="105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website</a:t>
            </a:r>
            <a:r>
              <a:rPr sz="1050" spc="409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sekolah</a:t>
            </a:r>
            <a:r>
              <a:rPr sz="1050" spc="40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1050" i="1" dirty="0">
                <a:solidFill>
                  <a:srgbClr val="FFFFFF"/>
                </a:solidFill>
                <a:latin typeface="Arial MT"/>
                <a:cs typeface="Arial MT"/>
              </a:rPr>
              <a:t>Content</a:t>
            </a:r>
            <a:r>
              <a:rPr sz="1050" i="1" spc="4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 MT"/>
                <a:cs typeface="Arial MT"/>
              </a:rPr>
              <a:t>Management</a:t>
            </a:r>
            <a:r>
              <a:rPr sz="1050" i="1" spc="4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i="1" dirty="0">
                <a:solidFill>
                  <a:srgbClr val="FFFFFF"/>
                </a:solidFill>
                <a:latin typeface="Arial MT"/>
                <a:cs typeface="Arial MT"/>
              </a:rPr>
              <a:t>System</a:t>
            </a:r>
            <a:r>
              <a:rPr sz="1050" i="1" spc="4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(CMS),</a:t>
            </a:r>
            <a:r>
              <a:rPr sz="1050" spc="4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hosting</a:t>
            </a:r>
            <a:r>
              <a:rPr sz="1050" spc="4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sz="1050" spc="4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domain,</a:t>
            </a:r>
            <a:r>
              <a:rPr sz="1050" spc="4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SPMB</a:t>
            </a:r>
            <a:r>
              <a:rPr sz="1050" spc="4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Sistem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Penerimaan</a:t>
            </a:r>
            <a:r>
              <a:rPr lang="en-US" sz="1050" dirty="0">
                <a:solidFill>
                  <a:srgbClr val="FFFFFF"/>
                </a:solidFill>
                <a:latin typeface="Arial MT"/>
                <a:cs typeface="Arial MT"/>
              </a:rPr>
              <a:t> Murid </a:t>
            </a:r>
            <a:r>
              <a:rPr lang="en-US" sz="1050" dirty="0" err="1">
                <a:solidFill>
                  <a:srgbClr val="FFFFFF"/>
                </a:solidFill>
                <a:latin typeface="Arial MT"/>
                <a:cs typeface="Arial MT"/>
              </a:rPr>
              <a:t>Baru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Jurnal</a:t>
            </a:r>
            <a:r>
              <a:rPr sz="1050" spc="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Akademik.</a:t>
            </a:r>
            <a:endParaRPr sz="10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050" dirty="0">
              <a:latin typeface="Arial MT"/>
              <a:cs typeface="Arial MT"/>
            </a:endParaRPr>
          </a:p>
          <a:p>
            <a:pPr marL="12700" marR="5080" algn="just">
              <a:lnSpc>
                <a:spcPct val="113100"/>
              </a:lnSpc>
              <a:spcBef>
                <a:spcPts val="5"/>
              </a:spcBef>
            </a:pP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Produk</a:t>
            </a:r>
            <a:r>
              <a:rPr sz="1050" spc="4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Javiera</a:t>
            </a:r>
            <a:r>
              <a:rPr sz="105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bergerak</a:t>
            </a:r>
            <a:r>
              <a:rPr sz="105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050" spc="4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bidang</a:t>
            </a:r>
            <a:r>
              <a:rPr sz="105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seni</a:t>
            </a:r>
            <a:r>
              <a:rPr sz="105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05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yang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berfokus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pada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45" dirty="0">
                <a:solidFill>
                  <a:srgbClr val="FFFFFF"/>
                </a:solidFill>
                <a:latin typeface="Arial MT"/>
                <a:cs typeface="Arial MT"/>
              </a:rPr>
              <a:t>pembuatan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video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animasi,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desain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grafis,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serta</a:t>
            </a:r>
            <a:r>
              <a:rPr sz="1050" spc="1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penyelenggaraan</a:t>
            </a:r>
            <a:r>
              <a:rPr sz="1050" spc="1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kursus</a:t>
            </a:r>
            <a:r>
              <a:rPr sz="1050" spc="1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</a:t>
            </a:r>
            <a:r>
              <a:rPr sz="1050" spc="1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bidang</a:t>
            </a:r>
            <a:r>
              <a:rPr sz="1050" spc="1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tersebut.</a:t>
            </a:r>
            <a:r>
              <a:rPr sz="1050" spc="14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20" dirty="0">
                <a:solidFill>
                  <a:srgbClr val="FFFFFF"/>
                </a:solidFill>
                <a:latin typeface="Arial MT"/>
                <a:cs typeface="Arial MT"/>
              </a:rPr>
              <a:t>Kami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menghadirkan</a:t>
            </a:r>
            <a:r>
              <a:rPr sz="105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solusi</a:t>
            </a:r>
            <a:r>
              <a:rPr sz="105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kreatif</a:t>
            </a:r>
            <a:r>
              <a:rPr sz="105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05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inspiratif</a:t>
            </a:r>
            <a:r>
              <a:rPr sz="1050" spc="12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melalui</a:t>
            </a:r>
            <a:r>
              <a:rPr sz="1050" spc="13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studio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animasi</a:t>
            </a:r>
            <a:r>
              <a:rPr sz="1050" spc="4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050" spc="4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dirancang</a:t>
            </a:r>
            <a:r>
              <a:rPr sz="1050" spc="4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55" dirty="0">
                <a:solidFill>
                  <a:srgbClr val="FFFFFF"/>
                </a:solidFill>
                <a:latin typeface="Arial MT"/>
                <a:cs typeface="Arial MT"/>
              </a:rPr>
              <a:t>untuk</a:t>
            </a:r>
            <a:r>
              <a:rPr sz="1050" spc="4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menghasilkan</a:t>
            </a:r>
            <a:r>
              <a:rPr sz="1050" spc="4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karya-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karya </a:t>
            </a:r>
            <a:r>
              <a:rPr sz="1050" spc="10" dirty="0">
                <a:solidFill>
                  <a:srgbClr val="FFFFFF"/>
                </a:solidFill>
                <a:latin typeface="Arial MT"/>
                <a:cs typeface="Arial MT"/>
              </a:rPr>
              <a:t>berkualitas</a:t>
            </a:r>
            <a:r>
              <a:rPr sz="10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tinggi.</a:t>
            </a:r>
            <a:endParaRPr sz="105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050" dirty="0">
              <a:latin typeface="Arial MT"/>
              <a:cs typeface="Arial MT"/>
            </a:endParaRPr>
          </a:p>
          <a:p>
            <a:pPr marL="12700" marR="5080" algn="just">
              <a:lnSpc>
                <a:spcPct val="113100"/>
              </a:lnSpc>
            </a:pP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Dengan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mengedepankan</a:t>
            </a:r>
            <a:r>
              <a:rPr sz="10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pelayanan</a:t>
            </a:r>
            <a:r>
              <a:rPr sz="1050" spc="7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yang</a:t>
            </a:r>
            <a:r>
              <a:rPr sz="10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handal,</a:t>
            </a:r>
            <a:r>
              <a:rPr sz="1050" spc="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inspiratif,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edukatif,</a:t>
            </a:r>
            <a:r>
              <a:rPr sz="1050" spc="1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050" spc="1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bersinergi,</a:t>
            </a:r>
            <a:r>
              <a:rPr sz="1050" spc="1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PT</a:t>
            </a:r>
            <a:r>
              <a:rPr sz="1050" spc="1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Janish</a:t>
            </a:r>
            <a:r>
              <a:rPr sz="1050" spc="1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Lintas</a:t>
            </a:r>
            <a:r>
              <a:rPr sz="1050" spc="19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Data</a:t>
            </a:r>
            <a:r>
              <a:rPr sz="1050" spc="19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terus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berusaha</a:t>
            </a:r>
            <a:r>
              <a:rPr sz="105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menjadi</a:t>
            </a:r>
            <a:r>
              <a:rPr sz="105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60" dirty="0">
                <a:solidFill>
                  <a:srgbClr val="FFFFFF"/>
                </a:solidFill>
                <a:latin typeface="Arial MT"/>
                <a:cs typeface="Arial MT"/>
              </a:rPr>
              <a:t>mitra</a:t>
            </a:r>
            <a:r>
              <a:rPr sz="105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terbaik</a:t>
            </a:r>
            <a:r>
              <a:rPr sz="105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dalam</a:t>
            </a:r>
            <a:r>
              <a:rPr sz="1050" spc="2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45" dirty="0">
                <a:solidFill>
                  <a:srgbClr val="FFFFFF"/>
                </a:solidFill>
                <a:latin typeface="Arial MT"/>
                <a:cs typeface="Arial MT"/>
              </a:rPr>
              <a:t>mewujudkan</a:t>
            </a:r>
            <a:r>
              <a:rPr sz="1050" spc="28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solusi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IT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juga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seni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digital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secara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inovatif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dan</a:t>
            </a:r>
            <a:r>
              <a:rPr sz="1050" spc="110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dirty="0">
                <a:solidFill>
                  <a:srgbClr val="FFFFFF"/>
                </a:solidFill>
                <a:latin typeface="Arial MT"/>
                <a:cs typeface="Arial MT"/>
              </a:rPr>
              <a:t>relevan</a:t>
            </a:r>
            <a:r>
              <a:rPr sz="1050" spc="105" dirty="0">
                <a:solidFill>
                  <a:srgbClr val="FFFFFF"/>
                </a:solidFill>
                <a:latin typeface="Arial MT"/>
                <a:cs typeface="Arial MT"/>
              </a:rPr>
              <a:t> 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dengan </a:t>
            </a:r>
            <a:r>
              <a:rPr sz="1050" spc="20" dirty="0">
                <a:solidFill>
                  <a:srgbClr val="FFFFFF"/>
                </a:solidFill>
                <a:latin typeface="Arial MT"/>
                <a:cs typeface="Arial MT"/>
              </a:rPr>
              <a:t>kebutuhan</a:t>
            </a:r>
            <a:r>
              <a:rPr sz="1050" spc="2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Arial MT"/>
                <a:cs typeface="Arial MT"/>
              </a:rPr>
              <a:t>zaman.</a:t>
            </a:r>
            <a:endParaRPr sz="105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093" rIns="0" bIns="0" rtlCol="0">
            <a:spAutoFit/>
          </a:bodyPr>
          <a:lstStyle/>
          <a:p>
            <a:pPr marL="1677035">
              <a:lnSpc>
                <a:spcPct val="100000"/>
              </a:lnSpc>
              <a:spcBef>
                <a:spcPts val="130"/>
              </a:spcBef>
            </a:pPr>
            <a:r>
              <a:rPr sz="4000" spc="-320" dirty="0"/>
              <a:t>LAYANAN</a:t>
            </a:r>
            <a:r>
              <a:rPr sz="4000" spc="-265" dirty="0"/>
              <a:t> </a:t>
            </a:r>
            <a:r>
              <a:rPr sz="4000" spc="-565" dirty="0"/>
              <a:t>JAVIERA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852100" y="2371206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29251" y="51653"/>
                </a:moveTo>
                <a:lnTo>
                  <a:pt x="22402" y="51653"/>
                </a:lnTo>
                <a:lnTo>
                  <a:pt x="19107" y="50998"/>
                </a:lnTo>
                <a:lnTo>
                  <a:pt x="0" y="29251"/>
                </a:lnTo>
                <a:lnTo>
                  <a:pt x="0" y="22401"/>
                </a:lnTo>
                <a:lnTo>
                  <a:pt x="22402" y="0"/>
                </a:lnTo>
                <a:lnTo>
                  <a:pt x="29251" y="0"/>
                </a:lnTo>
                <a:lnTo>
                  <a:pt x="51653" y="25826"/>
                </a:lnTo>
                <a:lnTo>
                  <a:pt x="51653" y="29251"/>
                </a:lnTo>
                <a:lnTo>
                  <a:pt x="29251" y="51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2100" y="2763774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29251" y="51653"/>
                </a:moveTo>
                <a:lnTo>
                  <a:pt x="22402" y="51653"/>
                </a:lnTo>
                <a:lnTo>
                  <a:pt x="19107" y="50998"/>
                </a:lnTo>
                <a:lnTo>
                  <a:pt x="0" y="29251"/>
                </a:lnTo>
                <a:lnTo>
                  <a:pt x="0" y="22401"/>
                </a:lnTo>
                <a:lnTo>
                  <a:pt x="22402" y="0"/>
                </a:lnTo>
                <a:lnTo>
                  <a:pt x="29251" y="0"/>
                </a:lnTo>
                <a:lnTo>
                  <a:pt x="51653" y="25826"/>
                </a:lnTo>
                <a:lnTo>
                  <a:pt x="51653" y="29251"/>
                </a:lnTo>
                <a:lnTo>
                  <a:pt x="29251" y="51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2100" y="3156342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29251" y="51653"/>
                </a:moveTo>
                <a:lnTo>
                  <a:pt x="22402" y="51653"/>
                </a:lnTo>
                <a:lnTo>
                  <a:pt x="19107" y="50998"/>
                </a:lnTo>
                <a:lnTo>
                  <a:pt x="0" y="29251"/>
                </a:lnTo>
                <a:lnTo>
                  <a:pt x="0" y="22401"/>
                </a:lnTo>
                <a:lnTo>
                  <a:pt x="22402" y="0"/>
                </a:lnTo>
                <a:lnTo>
                  <a:pt x="29251" y="0"/>
                </a:lnTo>
                <a:lnTo>
                  <a:pt x="51653" y="25826"/>
                </a:lnTo>
                <a:lnTo>
                  <a:pt x="51653" y="29251"/>
                </a:lnTo>
                <a:lnTo>
                  <a:pt x="29251" y="51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524000" y="1200150"/>
            <a:ext cx="6853846" cy="3611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sz="1400" dirty="0"/>
              <a:t>PT.</a:t>
            </a:r>
            <a:r>
              <a:rPr sz="1400" spc="325" dirty="0"/>
              <a:t> </a:t>
            </a:r>
            <a:r>
              <a:rPr sz="1400" dirty="0"/>
              <a:t>Janish</a:t>
            </a:r>
            <a:r>
              <a:rPr sz="1400" spc="325" dirty="0"/>
              <a:t> </a:t>
            </a:r>
            <a:r>
              <a:rPr sz="1400" dirty="0"/>
              <a:t>Lintas</a:t>
            </a:r>
            <a:r>
              <a:rPr sz="1400" spc="325" dirty="0"/>
              <a:t> </a:t>
            </a:r>
            <a:r>
              <a:rPr sz="1400" dirty="0"/>
              <a:t>Data</a:t>
            </a:r>
            <a:r>
              <a:rPr sz="1400" spc="325" dirty="0"/>
              <a:t> </a:t>
            </a:r>
            <a:r>
              <a:rPr sz="1400" dirty="0"/>
              <a:t>melalui</a:t>
            </a:r>
            <a:r>
              <a:rPr sz="1400" spc="330" dirty="0"/>
              <a:t> </a:t>
            </a:r>
            <a:r>
              <a:rPr sz="1400" dirty="0"/>
              <a:t>Javiera</a:t>
            </a:r>
            <a:r>
              <a:rPr sz="1400" spc="325" dirty="0"/>
              <a:t> </a:t>
            </a:r>
            <a:r>
              <a:rPr sz="1400" dirty="0"/>
              <a:t>berfokus</a:t>
            </a:r>
            <a:r>
              <a:rPr sz="1400" spc="325" dirty="0"/>
              <a:t> </a:t>
            </a:r>
            <a:r>
              <a:rPr sz="1400" dirty="0"/>
              <a:t>pada</a:t>
            </a:r>
            <a:r>
              <a:rPr sz="1400" spc="325" dirty="0"/>
              <a:t> </a:t>
            </a:r>
            <a:r>
              <a:rPr sz="1400" spc="45" dirty="0"/>
              <a:t>produksi</a:t>
            </a:r>
            <a:r>
              <a:rPr sz="1400" spc="330" dirty="0"/>
              <a:t> </a:t>
            </a:r>
            <a:r>
              <a:rPr sz="1400" dirty="0"/>
              <a:t>animasi</a:t>
            </a:r>
            <a:r>
              <a:rPr sz="1400" spc="325" dirty="0"/>
              <a:t> </a:t>
            </a:r>
            <a:r>
              <a:rPr sz="1400" dirty="0"/>
              <a:t>3D,</a:t>
            </a:r>
            <a:r>
              <a:rPr sz="1400" spc="325" dirty="0"/>
              <a:t> </a:t>
            </a:r>
            <a:r>
              <a:rPr sz="1400" spc="50" dirty="0"/>
              <a:t>namun </a:t>
            </a:r>
            <a:r>
              <a:rPr sz="1400" dirty="0"/>
              <a:t>dengan</a:t>
            </a:r>
            <a:r>
              <a:rPr sz="1400" spc="455" dirty="0"/>
              <a:t> </a:t>
            </a:r>
            <a:r>
              <a:rPr sz="1400" dirty="0"/>
              <a:t>perkembangan</a:t>
            </a:r>
            <a:r>
              <a:rPr sz="1400" spc="455" dirty="0"/>
              <a:t> </a:t>
            </a:r>
            <a:r>
              <a:rPr sz="1400" dirty="0"/>
              <a:t>dan</a:t>
            </a:r>
            <a:r>
              <a:rPr sz="1400" spc="455" dirty="0"/>
              <a:t> </a:t>
            </a:r>
            <a:r>
              <a:rPr sz="1400" dirty="0"/>
              <a:t>peluang</a:t>
            </a:r>
            <a:r>
              <a:rPr sz="1400" spc="459" dirty="0"/>
              <a:t> </a:t>
            </a:r>
            <a:r>
              <a:rPr sz="1400" dirty="0"/>
              <a:t>baru,</a:t>
            </a:r>
            <a:r>
              <a:rPr sz="1400" spc="455" dirty="0"/>
              <a:t> </a:t>
            </a:r>
            <a:r>
              <a:rPr sz="1400" dirty="0"/>
              <a:t>kami</a:t>
            </a:r>
            <a:r>
              <a:rPr sz="1400" spc="455" dirty="0"/>
              <a:t> </a:t>
            </a:r>
            <a:r>
              <a:rPr sz="1400" spc="45" dirty="0"/>
              <a:t>memperluas</a:t>
            </a:r>
            <a:r>
              <a:rPr sz="1400" spc="455" dirty="0"/>
              <a:t> </a:t>
            </a:r>
            <a:r>
              <a:rPr sz="1400" dirty="0"/>
              <a:t>layanan</a:t>
            </a:r>
            <a:r>
              <a:rPr sz="1400" spc="459" dirty="0"/>
              <a:t> </a:t>
            </a:r>
            <a:r>
              <a:rPr sz="1400" dirty="0"/>
              <a:t>ke</a:t>
            </a:r>
            <a:r>
              <a:rPr sz="1400" spc="455" dirty="0"/>
              <a:t> </a:t>
            </a:r>
            <a:r>
              <a:rPr sz="1400" spc="-10" dirty="0"/>
              <a:t>berbagai </a:t>
            </a:r>
            <a:r>
              <a:rPr sz="1400" dirty="0"/>
              <a:t>bidang</a:t>
            </a:r>
            <a:r>
              <a:rPr sz="1400" spc="204" dirty="0"/>
              <a:t> </a:t>
            </a:r>
            <a:r>
              <a:rPr sz="1400" dirty="0"/>
              <a:t>layanan</a:t>
            </a:r>
            <a:r>
              <a:rPr sz="1400" spc="204" dirty="0"/>
              <a:t> </a:t>
            </a:r>
            <a:r>
              <a:rPr sz="1400" dirty="0"/>
              <a:t>kreatif,</a:t>
            </a:r>
            <a:r>
              <a:rPr sz="1400" spc="210" dirty="0"/>
              <a:t> </a:t>
            </a:r>
            <a:r>
              <a:rPr sz="1400" dirty="0"/>
              <a:t>seperti</a:t>
            </a:r>
            <a:r>
              <a:rPr sz="1400" spc="204" dirty="0"/>
              <a:t> </a:t>
            </a:r>
            <a:r>
              <a:rPr sz="1400" spc="-50" dirty="0"/>
              <a:t>:</a:t>
            </a:r>
          </a:p>
          <a:p>
            <a:pPr algn="just">
              <a:lnSpc>
                <a:spcPct val="100000"/>
              </a:lnSpc>
              <a:spcBef>
                <a:spcPts val="225"/>
              </a:spcBef>
            </a:pPr>
            <a:endParaRPr sz="1400" spc="-50" dirty="0"/>
          </a:p>
          <a:p>
            <a:pPr marL="262890" marR="5080" algn="just">
              <a:lnSpc>
                <a:spcPct val="112000"/>
              </a:lnSpc>
            </a:pPr>
            <a:r>
              <a:rPr sz="1400" dirty="0"/>
              <a:t>Desain</a:t>
            </a:r>
            <a:r>
              <a:rPr sz="1400" spc="395" dirty="0"/>
              <a:t> </a:t>
            </a:r>
            <a:r>
              <a:rPr sz="1400" dirty="0"/>
              <a:t>Grafis</a:t>
            </a:r>
            <a:r>
              <a:rPr sz="1400" spc="400" dirty="0"/>
              <a:t> </a:t>
            </a:r>
            <a:r>
              <a:rPr sz="1400" dirty="0"/>
              <a:t>:</a:t>
            </a:r>
            <a:r>
              <a:rPr sz="1400" spc="400" dirty="0"/>
              <a:t> </a:t>
            </a:r>
            <a:r>
              <a:rPr sz="1400" dirty="0"/>
              <a:t>Merancang</a:t>
            </a:r>
            <a:r>
              <a:rPr sz="1400" spc="400" dirty="0"/>
              <a:t> </a:t>
            </a:r>
            <a:r>
              <a:rPr sz="1400" dirty="0"/>
              <a:t>visual</a:t>
            </a:r>
            <a:r>
              <a:rPr sz="1400" spc="400" dirty="0"/>
              <a:t> </a:t>
            </a:r>
            <a:r>
              <a:rPr sz="1400" dirty="0"/>
              <a:t>kreatif</a:t>
            </a:r>
            <a:r>
              <a:rPr sz="1400" spc="400" dirty="0"/>
              <a:t> </a:t>
            </a:r>
            <a:r>
              <a:rPr sz="1400" spc="60" dirty="0"/>
              <a:t>untuk</a:t>
            </a:r>
            <a:r>
              <a:rPr sz="1400" spc="400" dirty="0"/>
              <a:t> </a:t>
            </a:r>
            <a:r>
              <a:rPr sz="1400" dirty="0"/>
              <a:t>kebutuhan</a:t>
            </a:r>
            <a:r>
              <a:rPr sz="1400" spc="400" dirty="0"/>
              <a:t> </a:t>
            </a:r>
            <a:r>
              <a:rPr sz="1400" dirty="0"/>
              <a:t>branding,</a:t>
            </a:r>
            <a:r>
              <a:rPr sz="1400" spc="395" dirty="0"/>
              <a:t> </a:t>
            </a:r>
            <a:r>
              <a:rPr sz="1400" spc="-10" dirty="0"/>
              <a:t>marketing, </a:t>
            </a:r>
            <a:r>
              <a:rPr sz="1400" dirty="0"/>
              <a:t>dan</a:t>
            </a:r>
            <a:r>
              <a:rPr sz="1400" spc="114" dirty="0"/>
              <a:t> </a:t>
            </a:r>
            <a:r>
              <a:rPr sz="1400" spc="-10" dirty="0"/>
              <a:t>publikasi.</a:t>
            </a:r>
          </a:p>
          <a:p>
            <a:pPr marL="262890" marR="5080" algn="just">
              <a:lnSpc>
                <a:spcPct val="112000"/>
              </a:lnSpc>
            </a:pPr>
            <a:r>
              <a:rPr sz="1400" spc="60" dirty="0"/>
              <a:t>Motion</a:t>
            </a:r>
            <a:r>
              <a:rPr sz="1400" spc="345" dirty="0"/>
              <a:t> </a:t>
            </a:r>
            <a:r>
              <a:rPr sz="1400" dirty="0"/>
              <a:t>Grafis</a:t>
            </a:r>
            <a:r>
              <a:rPr sz="1400" spc="345" dirty="0"/>
              <a:t> </a:t>
            </a:r>
            <a:r>
              <a:rPr sz="1400" dirty="0"/>
              <a:t>:</a:t>
            </a:r>
            <a:r>
              <a:rPr sz="1400" spc="345" dirty="0"/>
              <a:t> </a:t>
            </a:r>
            <a:r>
              <a:rPr sz="1400" dirty="0"/>
              <a:t>Menghasilkan</a:t>
            </a:r>
            <a:r>
              <a:rPr sz="1400" spc="345" dirty="0"/>
              <a:t> </a:t>
            </a:r>
            <a:r>
              <a:rPr sz="1400" dirty="0"/>
              <a:t>visual</a:t>
            </a:r>
            <a:r>
              <a:rPr sz="1400" spc="345" dirty="0"/>
              <a:t> </a:t>
            </a:r>
            <a:r>
              <a:rPr sz="1400" dirty="0"/>
              <a:t>bergerak</a:t>
            </a:r>
            <a:r>
              <a:rPr sz="1400" spc="345" dirty="0"/>
              <a:t> </a:t>
            </a:r>
            <a:r>
              <a:rPr sz="1400" dirty="0"/>
              <a:t>yang</a:t>
            </a:r>
            <a:r>
              <a:rPr sz="1400" spc="345" dirty="0"/>
              <a:t> </a:t>
            </a:r>
            <a:r>
              <a:rPr sz="1400" dirty="0"/>
              <a:t>dinamis</a:t>
            </a:r>
            <a:r>
              <a:rPr sz="1400" spc="345" dirty="0"/>
              <a:t> </a:t>
            </a:r>
            <a:r>
              <a:rPr sz="1400" dirty="0"/>
              <a:t>dan</a:t>
            </a:r>
            <a:r>
              <a:rPr sz="1400" spc="345" dirty="0"/>
              <a:t> </a:t>
            </a:r>
            <a:r>
              <a:rPr sz="1400" spc="45" dirty="0"/>
              <a:t>menarik</a:t>
            </a:r>
            <a:r>
              <a:rPr sz="1400" spc="345" dirty="0"/>
              <a:t> </a:t>
            </a:r>
            <a:r>
              <a:rPr sz="1400" spc="50" dirty="0"/>
              <a:t>untuk </a:t>
            </a:r>
            <a:r>
              <a:rPr sz="1400" dirty="0"/>
              <a:t>presentasi,</a:t>
            </a:r>
            <a:r>
              <a:rPr sz="1400" spc="140" dirty="0"/>
              <a:t> </a:t>
            </a:r>
            <a:r>
              <a:rPr sz="1400" dirty="0"/>
              <a:t>media</a:t>
            </a:r>
            <a:r>
              <a:rPr sz="1400" spc="140" dirty="0"/>
              <a:t> </a:t>
            </a:r>
            <a:r>
              <a:rPr sz="1400" dirty="0"/>
              <a:t>sosial,</a:t>
            </a:r>
            <a:r>
              <a:rPr sz="1400" spc="140" dirty="0"/>
              <a:t> </a:t>
            </a:r>
            <a:r>
              <a:rPr sz="1400" dirty="0"/>
              <a:t>dan</a:t>
            </a:r>
            <a:r>
              <a:rPr sz="1400" spc="140" dirty="0"/>
              <a:t> </a:t>
            </a:r>
            <a:r>
              <a:rPr sz="1400" spc="-10" dirty="0"/>
              <a:t>promosi.</a:t>
            </a:r>
          </a:p>
          <a:p>
            <a:pPr marL="262890" marR="5080" algn="just">
              <a:lnSpc>
                <a:spcPct val="112000"/>
              </a:lnSpc>
              <a:tabLst>
                <a:tab pos="5514975" algn="l"/>
              </a:tabLst>
            </a:pPr>
            <a:r>
              <a:rPr sz="1400" dirty="0"/>
              <a:t>Kursus</a:t>
            </a:r>
            <a:r>
              <a:rPr sz="1400" spc="335" dirty="0"/>
              <a:t> </a:t>
            </a:r>
            <a:r>
              <a:rPr sz="1400" dirty="0"/>
              <a:t>:</a:t>
            </a:r>
            <a:r>
              <a:rPr sz="1400" spc="335" dirty="0"/>
              <a:t> </a:t>
            </a:r>
            <a:r>
              <a:rPr sz="1400" dirty="0"/>
              <a:t>Menyediakan</a:t>
            </a:r>
            <a:r>
              <a:rPr sz="1400" spc="340" dirty="0"/>
              <a:t> </a:t>
            </a:r>
            <a:r>
              <a:rPr sz="1400" dirty="0"/>
              <a:t>kursus</a:t>
            </a:r>
            <a:r>
              <a:rPr sz="1400" spc="335" dirty="0"/>
              <a:t> </a:t>
            </a:r>
            <a:r>
              <a:rPr sz="1400" spc="50" dirty="0"/>
              <a:t>di</a:t>
            </a:r>
            <a:r>
              <a:rPr sz="1400" spc="340" dirty="0"/>
              <a:t> </a:t>
            </a:r>
            <a:r>
              <a:rPr sz="1400" dirty="0"/>
              <a:t>bidang</a:t>
            </a:r>
            <a:r>
              <a:rPr sz="1400" spc="335" dirty="0"/>
              <a:t> </a:t>
            </a:r>
            <a:r>
              <a:rPr sz="1400" dirty="0"/>
              <a:t>animasi,</a:t>
            </a:r>
            <a:r>
              <a:rPr sz="1400" spc="340" dirty="0"/>
              <a:t> </a:t>
            </a:r>
            <a:r>
              <a:rPr sz="1400" dirty="0"/>
              <a:t>desain</a:t>
            </a:r>
            <a:r>
              <a:rPr sz="1400" spc="335" dirty="0"/>
              <a:t> </a:t>
            </a:r>
            <a:r>
              <a:rPr sz="1400" dirty="0"/>
              <a:t>grafis,</a:t>
            </a:r>
            <a:r>
              <a:rPr sz="1400" spc="340" dirty="0"/>
              <a:t> </a:t>
            </a:r>
            <a:r>
              <a:rPr sz="1400" dirty="0"/>
              <a:t>dan</a:t>
            </a:r>
            <a:r>
              <a:rPr sz="1400" spc="335" dirty="0"/>
              <a:t> </a:t>
            </a:r>
            <a:r>
              <a:rPr sz="1400" spc="-20" dirty="0"/>
              <a:t>seni</a:t>
            </a:r>
            <a:r>
              <a:rPr sz="1400" dirty="0"/>
              <a:t>	</a:t>
            </a:r>
            <a:r>
              <a:rPr sz="1400" spc="-10" dirty="0"/>
              <a:t>digital </a:t>
            </a:r>
            <a:r>
              <a:rPr sz="1400" dirty="0"/>
              <a:t>kreatif</a:t>
            </a:r>
            <a:r>
              <a:rPr sz="1400" spc="275" dirty="0"/>
              <a:t> </a:t>
            </a:r>
            <a:r>
              <a:rPr sz="1400" spc="-10" dirty="0"/>
              <a:t>lainya.</a:t>
            </a:r>
          </a:p>
          <a:p>
            <a:pPr algn="just">
              <a:lnSpc>
                <a:spcPct val="100000"/>
              </a:lnSpc>
              <a:spcBef>
                <a:spcPts val="220"/>
              </a:spcBef>
            </a:pPr>
            <a:endParaRPr sz="1400" spc="-10" dirty="0"/>
          </a:p>
          <a:p>
            <a:pPr marL="12700" marR="5080" algn="just">
              <a:lnSpc>
                <a:spcPct val="112000"/>
              </a:lnSpc>
              <a:spcBef>
                <a:spcPts val="5"/>
              </a:spcBef>
            </a:pPr>
            <a:r>
              <a:rPr sz="1400" dirty="0"/>
              <a:t>Dengan</a:t>
            </a:r>
            <a:r>
              <a:rPr sz="1400" spc="320" dirty="0"/>
              <a:t> </a:t>
            </a:r>
            <a:r>
              <a:rPr sz="1400" dirty="0"/>
              <a:t>mengerjakan</a:t>
            </a:r>
            <a:r>
              <a:rPr sz="1400" spc="320" dirty="0"/>
              <a:t> </a:t>
            </a:r>
            <a:r>
              <a:rPr sz="1400" dirty="0"/>
              <a:t>berbagai</a:t>
            </a:r>
            <a:r>
              <a:rPr sz="1400" spc="320" dirty="0"/>
              <a:t> </a:t>
            </a:r>
            <a:r>
              <a:rPr sz="1400" dirty="0"/>
              <a:t>proyek</a:t>
            </a:r>
            <a:r>
              <a:rPr sz="1400" spc="320" dirty="0"/>
              <a:t> </a:t>
            </a:r>
            <a:r>
              <a:rPr sz="1400" dirty="0"/>
              <a:t>kreatif</a:t>
            </a:r>
            <a:r>
              <a:rPr sz="1400" spc="320" dirty="0"/>
              <a:t> </a:t>
            </a:r>
            <a:r>
              <a:rPr sz="1400" spc="50" dirty="0"/>
              <a:t>di</a:t>
            </a:r>
            <a:r>
              <a:rPr sz="1400" spc="320" dirty="0"/>
              <a:t> </a:t>
            </a:r>
            <a:r>
              <a:rPr sz="1400" dirty="0"/>
              <a:t>luar</a:t>
            </a:r>
            <a:r>
              <a:rPr sz="1400" spc="320" dirty="0"/>
              <a:t> </a:t>
            </a:r>
            <a:r>
              <a:rPr sz="1400" dirty="0"/>
              <a:t>animasi</a:t>
            </a:r>
            <a:r>
              <a:rPr sz="1400" spc="320" dirty="0"/>
              <a:t> </a:t>
            </a:r>
            <a:r>
              <a:rPr sz="1400" dirty="0"/>
              <a:t>3D,</a:t>
            </a:r>
            <a:r>
              <a:rPr sz="1400" spc="320" dirty="0"/>
              <a:t> </a:t>
            </a:r>
            <a:r>
              <a:rPr sz="1400" spc="50" dirty="0"/>
              <a:t>memberikan</a:t>
            </a:r>
            <a:r>
              <a:rPr sz="1400" spc="320" dirty="0"/>
              <a:t> </a:t>
            </a:r>
            <a:r>
              <a:rPr sz="1400" spc="-20" dirty="0"/>
              <a:t>kami </a:t>
            </a:r>
            <a:r>
              <a:rPr sz="1400" spc="50" dirty="0"/>
              <a:t>kemampuan</a:t>
            </a:r>
            <a:r>
              <a:rPr sz="1400" spc="60" dirty="0"/>
              <a:t> untuk </a:t>
            </a:r>
            <a:r>
              <a:rPr sz="1400" spc="20" dirty="0"/>
              <a:t>melayani</a:t>
            </a:r>
            <a:r>
              <a:rPr sz="1400" spc="60" dirty="0"/>
              <a:t> </a:t>
            </a:r>
            <a:r>
              <a:rPr sz="1400" spc="20" dirty="0"/>
              <a:t>kebutuhan</a:t>
            </a:r>
            <a:r>
              <a:rPr sz="1400" spc="60" dirty="0"/>
              <a:t> </a:t>
            </a:r>
            <a:r>
              <a:rPr sz="1400" spc="20" dirty="0"/>
              <a:t>klien</a:t>
            </a:r>
            <a:r>
              <a:rPr sz="1400" spc="65" dirty="0"/>
              <a:t> </a:t>
            </a:r>
            <a:r>
              <a:rPr sz="1400" spc="20" dirty="0"/>
              <a:t>dengan</a:t>
            </a:r>
            <a:r>
              <a:rPr sz="1400" spc="60" dirty="0"/>
              <a:t> </a:t>
            </a:r>
            <a:r>
              <a:rPr sz="1400" spc="20" dirty="0"/>
              <a:t>lebih</a:t>
            </a:r>
            <a:r>
              <a:rPr sz="1400" spc="60" dirty="0"/>
              <a:t> </a:t>
            </a:r>
            <a:r>
              <a:rPr sz="1400" spc="20" dirty="0"/>
              <a:t>luas</a:t>
            </a:r>
            <a:r>
              <a:rPr sz="1400" spc="60" dirty="0"/>
              <a:t> </a:t>
            </a:r>
            <a:r>
              <a:rPr sz="1400" spc="20" dirty="0"/>
              <a:t>dan</a:t>
            </a:r>
            <a:r>
              <a:rPr sz="1400" spc="60" dirty="0"/>
              <a:t> </a:t>
            </a:r>
            <a:r>
              <a:rPr sz="1400" spc="-10" dirty="0"/>
              <a:t>mendalam.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62891" y="590550"/>
            <a:ext cx="9372600" cy="1085955"/>
          </a:xfrm>
          <a:prstGeom prst="rect">
            <a:avLst/>
          </a:prstGeom>
        </p:spPr>
        <p:txBody>
          <a:bodyPr vert="horz" wrap="square" lIns="0" tIns="100093" rIns="0" bIns="0" rtlCol="0">
            <a:spAutoFit/>
          </a:bodyPr>
          <a:lstStyle/>
          <a:p>
            <a:pPr marL="1677035">
              <a:lnSpc>
                <a:spcPct val="100000"/>
              </a:lnSpc>
              <a:spcBef>
                <a:spcPts val="130"/>
              </a:spcBef>
            </a:pPr>
            <a:r>
              <a:rPr lang="en-US" sz="3200" spc="-320" dirty="0"/>
              <a:t>KERJASAMA YANG TELAH DILAKUKAN DENGAN MUHAMMADIYAH</a:t>
            </a:r>
            <a:endParaRPr sz="3200"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32DB6AF-FCFD-45D3-9983-ADE7C04985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56660" y="1962150"/>
            <a:ext cx="7315835" cy="2369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US" sz="1800" dirty="0" err="1"/>
              <a:t>Selain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institusi</a:t>
            </a:r>
            <a:r>
              <a:rPr lang="en-US" sz="1800" dirty="0"/>
              <a:t> </a:t>
            </a:r>
            <a:r>
              <a:rPr lang="en-US" sz="1800" dirty="0" err="1"/>
              <a:t>pendidikan</a:t>
            </a:r>
            <a:r>
              <a:rPr lang="en-US" sz="1800" dirty="0"/>
              <a:t> </a:t>
            </a:r>
            <a:r>
              <a:rPr lang="en-US" sz="1800" dirty="0" err="1"/>
              <a:t>lainnya</a:t>
            </a:r>
            <a:r>
              <a:rPr lang="en-US" sz="1800" dirty="0"/>
              <a:t>, </a:t>
            </a:r>
            <a:r>
              <a:rPr sz="1800" dirty="0"/>
              <a:t>PT.</a:t>
            </a:r>
            <a:r>
              <a:rPr sz="1800" spc="325" dirty="0"/>
              <a:t> </a:t>
            </a:r>
            <a:r>
              <a:rPr sz="1800" dirty="0"/>
              <a:t>Janish</a:t>
            </a:r>
            <a:r>
              <a:rPr sz="1800" spc="325" dirty="0"/>
              <a:t> </a:t>
            </a:r>
            <a:r>
              <a:rPr sz="1800" dirty="0"/>
              <a:t>Lintas</a:t>
            </a:r>
            <a:r>
              <a:rPr sz="1800" spc="325" dirty="0"/>
              <a:t> </a:t>
            </a:r>
            <a:r>
              <a:rPr sz="1800" dirty="0"/>
              <a:t>Data</a:t>
            </a:r>
            <a:r>
              <a:rPr sz="1800" spc="325" dirty="0"/>
              <a:t> </a:t>
            </a:r>
            <a:r>
              <a:rPr sz="1800" dirty="0" err="1"/>
              <a:t>melalui</a:t>
            </a:r>
            <a:r>
              <a:rPr sz="1800" spc="330" dirty="0"/>
              <a:t> </a:t>
            </a:r>
            <a:r>
              <a:rPr lang="en-US" sz="1800" spc="330" dirty="0"/>
              <a:t>divisi </a:t>
            </a:r>
            <a:r>
              <a:rPr lang="en-US" sz="1800" spc="330" dirty="0" err="1"/>
              <a:t>Schoolmedia</a:t>
            </a:r>
            <a:r>
              <a:rPr lang="en-US" sz="1800" spc="330" dirty="0"/>
              <a:t> dan </a:t>
            </a:r>
            <a:r>
              <a:rPr sz="1800" dirty="0" err="1"/>
              <a:t>Javiera</a:t>
            </a:r>
            <a:r>
              <a:rPr lang="en-US" sz="1800" dirty="0"/>
              <a:t> </a:t>
            </a:r>
            <a:r>
              <a:rPr lang="en-US" sz="1800" dirty="0" err="1"/>
              <a:t>telah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kontrak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 </a:t>
            </a:r>
            <a:r>
              <a:rPr lang="en-US" sz="1800" dirty="0" err="1"/>
              <a:t>sama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106 SMK Muhammadiyah </a:t>
            </a:r>
            <a:r>
              <a:rPr lang="en-US" sz="1800" dirty="0" err="1"/>
              <a:t>dengan</a:t>
            </a:r>
            <a:r>
              <a:rPr lang="en-US" sz="1800" dirty="0"/>
              <a:t> data </a:t>
            </a:r>
            <a:r>
              <a:rPr lang="en-US" sz="1800" dirty="0" err="1"/>
              <a:t>terlampir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 : </a:t>
            </a:r>
          </a:p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endParaRPr spc="-50" dirty="0"/>
          </a:p>
          <a:p>
            <a:pPr marL="262890" marR="5080">
              <a:lnSpc>
                <a:spcPct val="112000"/>
              </a:lnSpc>
            </a:pPr>
            <a:r>
              <a:rPr lang="en-US" sz="1800" spc="-10" dirty="0">
                <a:hlinkClick r:id="rId2"/>
              </a:rPr>
              <a:t>https://drive.google.com/drive/folders/1loRsUliYvJ9mSoIf4idvAmCIIcum2qQY?usp=sharing</a:t>
            </a:r>
            <a:endParaRPr lang="en-US" sz="1800" spc="-10" dirty="0"/>
          </a:p>
          <a:p>
            <a:pPr marL="262890" marR="5080">
              <a:lnSpc>
                <a:spcPct val="112000"/>
              </a:lnSpc>
            </a:pPr>
            <a:endParaRPr sz="1800" spc="-10" dirty="0"/>
          </a:p>
        </p:txBody>
      </p:sp>
    </p:spTree>
    <p:extLst>
      <p:ext uri="{BB962C8B-B14F-4D97-AF65-F5344CB8AC3E}">
        <p14:creationId xmlns:p14="http://schemas.microsoft.com/office/powerpoint/2010/main" val="1896062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28600" y="438150"/>
            <a:ext cx="9144000" cy="1332177"/>
          </a:xfrm>
          <a:prstGeom prst="rect">
            <a:avLst/>
          </a:prstGeom>
        </p:spPr>
        <p:txBody>
          <a:bodyPr vert="horz" wrap="square" lIns="0" tIns="100093" rIns="0" bIns="0" rtlCol="0">
            <a:spAutoFit/>
          </a:bodyPr>
          <a:lstStyle/>
          <a:p>
            <a:pPr marL="1677035">
              <a:lnSpc>
                <a:spcPct val="100000"/>
              </a:lnSpc>
              <a:spcBef>
                <a:spcPts val="130"/>
              </a:spcBef>
            </a:pPr>
            <a:r>
              <a:rPr lang="en-US" sz="4000" spc="-320" dirty="0"/>
              <a:t>MITRA KELAS INDUSTRI JAVIERA</a:t>
            </a:r>
            <a:endParaRPr sz="4000" dirty="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905000" y="2038350"/>
            <a:ext cx="5944870" cy="21167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US" sz="2000" spc="-10" dirty="0"/>
              <a:t>1. </a:t>
            </a:r>
            <a:r>
              <a:rPr lang="en-ID" sz="2000"/>
              <a:t>SMK  </a:t>
            </a:r>
            <a:r>
              <a:rPr lang="en-ID" sz="2000" dirty="0"/>
              <a:t>Muhammadiyah 4 </a:t>
            </a:r>
            <a:r>
              <a:rPr lang="en-ID" sz="2000" dirty="0" err="1"/>
              <a:t>Boyolali</a:t>
            </a:r>
            <a:endParaRPr lang="en-ID" sz="2000" dirty="0"/>
          </a:p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US" sz="2000" spc="-10" dirty="0"/>
              <a:t>2. </a:t>
            </a:r>
            <a:r>
              <a:rPr lang="en-ID" sz="2000" dirty="0"/>
              <a:t>SMK Islam PB </a:t>
            </a:r>
            <a:r>
              <a:rPr lang="en-ID" sz="2000" dirty="0" err="1"/>
              <a:t>Soedirman</a:t>
            </a:r>
            <a:r>
              <a:rPr lang="en-ID" sz="2000" dirty="0"/>
              <a:t> 2 Jakarta</a:t>
            </a:r>
          </a:p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US" sz="2000" spc="-10" dirty="0"/>
              <a:t>3. </a:t>
            </a:r>
            <a:r>
              <a:rPr lang="en-ID" sz="2000" dirty="0"/>
              <a:t>SMK </a:t>
            </a:r>
            <a:r>
              <a:rPr lang="en-ID" sz="2000" dirty="0" err="1"/>
              <a:t>Insan</a:t>
            </a:r>
            <a:r>
              <a:rPr lang="en-ID" sz="2000" dirty="0"/>
              <a:t> </a:t>
            </a:r>
            <a:r>
              <a:rPr lang="en-ID" sz="2000" dirty="0" err="1"/>
              <a:t>Mulia</a:t>
            </a:r>
            <a:endParaRPr lang="en-ID" sz="2000" dirty="0"/>
          </a:p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US" sz="2000" spc="-10" dirty="0"/>
              <a:t>4. </a:t>
            </a:r>
            <a:r>
              <a:rPr lang="en-ID" sz="2000" dirty="0"/>
              <a:t>SMK Muhammadiyah 1 Yogyakarta</a:t>
            </a:r>
          </a:p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US" sz="2000" spc="-10" dirty="0"/>
              <a:t>5. </a:t>
            </a:r>
            <a:r>
              <a:rPr lang="en-ID" sz="2000" dirty="0"/>
              <a:t>SMKN 1 </a:t>
            </a:r>
            <a:r>
              <a:rPr lang="en-ID" sz="2000" dirty="0" err="1"/>
              <a:t>Binangun</a:t>
            </a:r>
            <a:r>
              <a:rPr lang="en-ID" sz="2000" dirty="0"/>
              <a:t> </a:t>
            </a:r>
            <a:r>
              <a:rPr lang="en-ID" sz="2000" dirty="0" err="1"/>
              <a:t>Cilacap</a:t>
            </a:r>
            <a:endParaRPr lang="en-ID" sz="2000" dirty="0"/>
          </a:p>
          <a:p>
            <a:pPr marL="12700" marR="5080" algn="just">
              <a:lnSpc>
                <a:spcPct val="112000"/>
              </a:lnSpc>
              <a:spcBef>
                <a:spcPts val="95"/>
              </a:spcBef>
            </a:pPr>
            <a:r>
              <a:rPr lang="en-ID" sz="2000" dirty="0"/>
              <a:t>6. SMK Muhammadiyah </a:t>
            </a:r>
            <a:r>
              <a:rPr lang="en-ID" sz="2000" dirty="0" err="1"/>
              <a:t>Wonosari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124930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57805">
              <a:lnSpc>
                <a:spcPct val="100000"/>
              </a:lnSpc>
              <a:spcBef>
                <a:spcPts val="110"/>
              </a:spcBef>
            </a:pPr>
            <a:r>
              <a:rPr spc="-229" dirty="0"/>
              <a:t>PORTOFOLIO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77537" y="3930751"/>
            <a:ext cx="6584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65" dirty="0">
                <a:solidFill>
                  <a:srgbClr val="FFFFFF"/>
                </a:solidFill>
                <a:latin typeface="Arial MT"/>
                <a:cs typeface="Arial MT"/>
              </a:rPr>
              <a:t>PART</a:t>
            </a:r>
            <a:r>
              <a:rPr sz="1700" spc="15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00" spc="-50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10271" y="1413852"/>
            <a:ext cx="698500" cy="177165"/>
          </a:xfrm>
          <a:custGeom>
            <a:avLst/>
            <a:gdLst/>
            <a:ahLst/>
            <a:cxnLst/>
            <a:rect l="l" t="t" r="r" b="b"/>
            <a:pathLst>
              <a:path w="698500" h="177165">
                <a:moveTo>
                  <a:pt x="697992" y="176784"/>
                </a:moveTo>
                <a:lnTo>
                  <a:pt x="0" y="176784"/>
                </a:lnTo>
                <a:lnTo>
                  <a:pt x="0" y="0"/>
                </a:lnTo>
                <a:lnTo>
                  <a:pt x="697992" y="0"/>
                </a:lnTo>
                <a:lnTo>
                  <a:pt x="697992" y="176784"/>
                </a:lnTo>
                <a:close/>
              </a:path>
            </a:pathLst>
          </a:custGeom>
          <a:solidFill>
            <a:srgbClr val="90C6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295" dirty="0">
                <a:solidFill>
                  <a:srgbClr val="DAF2F7"/>
                </a:solidFill>
                <a:latin typeface="Arial MT"/>
                <a:cs typeface="Arial MT"/>
              </a:rPr>
              <a:t>1</a:t>
            </a:r>
            <a:r>
              <a:rPr sz="1900" spc="295" dirty="0">
                <a:latin typeface="Arial MT"/>
                <a:cs typeface="Arial MT"/>
              </a:rPr>
              <a:t>5</a:t>
            </a:r>
            <a:r>
              <a:rPr sz="1900" spc="5" dirty="0">
                <a:latin typeface="Arial MT"/>
                <a:cs typeface="Arial MT"/>
              </a:rPr>
              <a:t> </a:t>
            </a:r>
            <a:r>
              <a:rPr sz="1900" spc="-110" dirty="0">
                <a:latin typeface="Arial MT"/>
                <a:cs typeface="Arial MT"/>
              </a:rPr>
              <a:t>KG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025542" y="2481763"/>
            <a:ext cx="247650" cy="303530"/>
            <a:chOff x="6025542" y="2481763"/>
            <a:chExt cx="247650" cy="303530"/>
          </a:xfrm>
        </p:grpSpPr>
        <p:sp>
          <p:nvSpPr>
            <p:cNvPr id="4" name="object 4"/>
            <p:cNvSpPr/>
            <p:nvPr/>
          </p:nvSpPr>
          <p:spPr>
            <a:xfrm>
              <a:off x="6025542" y="2481763"/>
              <a:ext cx="247650" cy="303530"/>
            </a:xfrm>
            <a:custGeom>
              <a:avLst/>
              <a:gdLst/>
              <a:ahLst/>
              <a:cxnLst/>
              <a:rect l="l" t="t" r="r" b="b"/>
              <a:pathLst>
                <a:path w="247650" h="303530">
                  <a:moveTo>
                    <a:pt x="143548" y="303219"/>
                  </a:moveTo>
                  <a:lnTo>
                    <a:pt x="88412" y="302165"/>
                  </a:lnTo>
                  <a:lnTo>
                    <a:pt x="39065" y="293557"/>
                  </a:lnTo>
                  <a:lnTo>
                    <a:pt x="2509" y="272300"/>
                  </a:lnTo>
                  <a:lnTo>
                    <a:pt x="0" y="263414"/>
                  </a:lnTo>
                  <a:lnTo>
                    <a:pt x="7686" y="248360"/>
                  </a:lnTo>
                  <a:lnTo>
                    <a:pt x="27792" y="237059"/>
                  </a:lnTo>
                  <a:lnTo>
                    <a:pt x="55882" y="229266"/>
                  </a:lnTo>
                  <a:lnTo>
                    <a:pt x="87524" y="224734"/>
                  </a:lnTo>
                  <a:lnTo>
                    <a:pt x="65376" y="189262"/>
                  </a:lnTo>
                  <a:lnTo>
                    <a:pt x="45084" y="154034"/>
                  </a:lnTo>
                  <a:lnTo>
                    <a:pt x="45000" y="153889"/>
                  </a:lnTo>
                  <a:lnTo>
                    <a:pt x="30076" y="122101"/>
                  </a:lnTo>
                  <a:lnTo>
                    <a:pt x="32028" y="59512"/>
                  </a:lnTo>
                  <a:lnTo>
                    <a:pt x="84415" y="7664"/>
                  </a:lnTo>
                  <a:lnTo>
                    <a:pt x="122678" y="0"/>
                  </a:lnTo>
                  <a:lnTo>
                    <a:pt x="160936" y="7664"/>
                  </a:lnTo>
                  <a:lnTo>
                    <a:pt x="169065" y="13094"/>
                  </a:lnTo>
                  <a:lnTo>
                    <a:pt x="122678" y="13094"/>
                  </a:lnTo>
                  <a:lnTo>
                    <a:pt x="89561" y="19728"/>
                  </a:lnTo>
                  <a:lnTo>
                    <a:pt x="62487" y="37809"/>
                  </a:lnTo>
                  <a:lnTo>
                    <a:pt x="44218" y="64604"/>
                  </a:lnTo>
                  <a:lnTo>
                    <a:pt x="37514" y="97381"/>
                  </a:lnTo>
                  <a:lnTo>
                    <a:pt x="47197" y="128965"/>
                  </a:lnTo>
                  <a:lnTo>
                    <a:pt x="70433" y="172021"/>
                  </a:lnTo>
                  <a:lnTo>
                    <a:pt x="98501" y="217405"/>
                  </a:lnTo>
                  <a:lnTo>
                    <a:pt x="122680" y="255973"/>
                  </a:lnTo>
                  <a:lnTo>
                    <a:pt x="243609" y="255973"/>
                  </a:lnTo>
                  <a:lnTo>
                    <a:pt x="247434" y="263414"/>
                  </a:lnTo>
                  <a:lnTo>
                    <a:pt x="232683" y="283608"/>
                  </a:lnTo>
                  <a:lnTo>
                    <a:pt x="194846" y="296954"/>
                  </a:lnTo>
                  <a:lnTo>
                    <a:pt x="143548" y="303219"/>
                  </a:lnTo>
                  <a:close/>
                </a:path>
                <a:path w="247650" h="303530">
                  <a:moveTo>
                    <a:pt x="243609" y="255973"/>
                  </a:moveTo>
                  <a:lnTo>
                    <a:pt x="122680" y="255973"/>
                  </a:lnTo>
                  <a:lnTo>
                    <a:pt x="147050" y="217405"/>
                  </a:lnTo>
                  <a:lnTo>
                    <a:pt x="175023" y="172628"/>
                  </a:lnTo>
                  <a:lnTo>
                    <a:pt x="198188" y="129753"/>
                  </a:lnTo>
                  <a:lnTo>
                    <a:pt x="207829" y="97381"/>
                  </a:lnTo>
                  <a:lnTo>
                    <a:pt x="201127" y="64604"/>
                  </a:lnTo>
                  <a:lnTo>
                    <a:pt x="182861" y="37809"/>
                  </a:lnTo>
                  <a:lnTo>
                    <a:pt x="155791" y="19728"/>
                  </a:lnTo>
                  <a:lnTo>
                    <a:pt x="122678" y="13094"/>
                  </a:lnTo>
                  <a:lnTo>
                    <a:pt x="169065" y="13094"/>
                  </a:lnTo>
                  <a:lnTo>
                    <a:pt x="192212" y="28554"/>
                  </a:lnTo>
                  <a:lnTo>
                    <a:pt x="213316" y="59512"/>
                  </a:lnTo>
                  <a:lnTo>
                    <a:pt x="221060" y="97381"/>
                  </a:lnTo>
                  <a:lnTo>
                    <a:pt x="215571" y="122101"/>
                  </a:lnTo>
                  <a:lnTo>
                    <a:pt x="180647" y="188920"/>
                  </a:lnTo>
                  <a:lnTo>
                    <a:pt x="158129" y="224575"/>
                  </a:lnTo>
                  <a:lnTo>
                    <a:pt x="190408" y="229010"/>
                  </a:lnTo>
                  <a:lnTo>
                    <a:pt x="219071" y="236778"/>
                  </a:lnTo>
                  <a:lnTo>
                    <a:pt x="239589" y="248155"/>
                  </a:lnTo>
                  <a:lnTo>
                    <a:pt x="243609" y="2559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0591" y="2528574"/>
              <a:ext cx="95245" cy="9427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6025434" y="3007664"/>
            <a:ext cx="314325" cy="314325"/>
            <a:chOff x="6025434" y="3007664"/>
            <a:chExt cx="314325" cy="314325"/>
          </a:xfrm>
        </p:grpSpPr>
        <p:sp>
          <p:nvSpPr>
            <p:cNvPr id="7" name="object 7"/>
            <p:cNvSpPr/>
            <p:nvPr/>
          </p:nvSpPr>
          <p:spPr>
            <a:xfrm>
              <a:off x="6025434" y="3007664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57162" y="314324"/>
                  </a:moveTo>
                  <a:lnTo>
                    <a:pt x="107534" y="306300"/>
                  </a:lnTo>
                  <a:lnTo>
                    <a:pt x="64398" y="283965"/>
                  </a:lnTo>
                  <a:lnTo>
                    <a:pt x="30359" y="249926"/>
                  </a:lnTo>
                  <a:lnTo>
                    <a:pt x="8024" y="206790"/>
                  </a:lnTo>
                  <a:lnTo>
                    <a:pt x="0" y="157162"/>
                  </a:lnTo>
                  <a:lnTo>
                    <a:pt x="8024" y="107534"/>
                  </a:lnTo>
                  <a:lnTo>
                    <a:pt x="30359" y="64398"/>
                  </a:lnTo>
                  <a:lnTo>
                    <a:pt x="64398" y="30359"/>
                  </a:lnTo>
                  <a:lnTo>
                    <a:pt x="107534" y="8024"/>
                  </a:lnTo>
                  <a:lnTo>
                    <a:pt x="157162" y="0"/>
                  </a:lnTo>
                  <a:lnTo>
                    <a:pt x="206790" y="8024"/>
                  </a:lnTo>
                  <a:lnTo>
                    <a:pt x="212585" y="11024"/>
                  </a:lnTo>
                  <a:lnTo>
                    <a:pt x="157162" y="11024"/>
                  </a:lnTo>
                  <a:lnTo>
                    <a:pt x="110978" y="18476"/>
                  </a:lnTo>
                  <a:lnTo>
                    <a:pt x="70862" y="39225"/>
                  </a:lnTo>
                  <a:lnTo>
                    <a:pt x="39225" y="70862"/>
                  </a:lnTo>
                  <a:lnTo>
                    <a:pt x="18476" y="110978"/>
                  </a:lnTo>
                  <a:lnTo>
                    <a:pt x="11024" y="157162"/>
                  </a:lnTo>
                  <a:lnTo>
                    <a:pt x="18476" y="203346"/>
                  </a:lnTo>
                  <a:lnTo>
                    <a:pt x="39225" y="243462"/>
                  </a:lnTo>
                  <a:lnTo>
                    <a:pt x="70862" y="275099"/>
                  </a:lnTo>
                  <a:lnTo>
                    <a:pt x="110978" y="295848"/>
                  </a:lnTo>
                  <a:lnTo>
                    <a:pt x="157162" y="303300"/>
                  </a:lnTo>
                  <a:lnTo>
                    <a:pt x="212585" y="303300"/>
                  </a:lnTo>
                  <a:lnTo>
                    <a:pt x="206790" y="306300"/>
                  </a:lnTo>
                  <a:lnTo>
                    <a:pt x="157162" y="314324"/>
                  </a:lnTo>
                  <a:close/>
                </a:path>
                <a:path w="314325" h="314325">
                  <a:moveTo>
                    <a:pt x="212585" y="303300"/>
                  </a:moveTo>
                  <a:lnTo>
                    <a:pt x="157162" y="303300"/>
                  </a:lnTo>
                  <a:lnTo>
                    <a:pt x="203346" y="295848"/>
                  </a:lnTo>
                  <a:lnTo>
                    <a:pt x="243462" y="275099"/>
                  </a:lnTo>
                  <a:lnTo>
                    <a:pt x="275099" y="243462"/>
                  </a:lnTo>
                  <a:lnTo>
                    <a:pt x="295848" y="203346"/>
                  </a:lnTo>
                  <a:lnTo>
                    <a:pt x="303300" y="157162"/>
                  </a:lnTo>
                  <a:lnTo>
                    <a:pt x="295848" y="110978"/>
                  </a:lnTo>
                  <a:lnTo>
                    <a:pt x="275099" y="70862"/>
                  </a:lnTo>
                  <a:lnTo>
                    <a:pt x="243462" y="39225"/>
                  </a:lnTo>
                  <a:lnTo>
                    <a:pt x="203346" y="18476"/>
                  </a:lnTo>
                  <a:lnTo>
                    <a:pt x="157162" y="11024"/>
                  </a:lnTo>
                  <a:lnTo>
                    <a:pt x="212585" y="11024"/>
                  </a:lnTo>
                  <a:lnTo>
                    <a:pt x="249926" y="30359"/>
                  </a:lnTo>
                  <a:lnTo>
                    <a:pt x="283965" y="64398"/>
                  </a:lnTo>
                  <a:lnTo>
                    <a:pt x="306300" y="107534"/>
                  </a:lnTo>
                  <a:lnTo>
                    <a:pt x="314324" y="157162"/>
                  </a:lnTo>
                  <a:lnTo>
                    <a:pt x="306300" y="206790"/>
                  </a:lnTo>
                  <a:lnTo>
                    <a:pt x="283965" y="249926"/>
                  </a:lnTo>
                  <a:lnTo>
                    <a:pt x="249926" y="283965"/>
                  </a:lnTo>
                  <a:lnTo>
                    <a:pt x="212585" y="303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1654" y="3093706"/>
              <a:ext cx="141986" cy="142063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025917" y="3475510"/>
            <a:ext cx="370840" cy="295275"/>
            <a:chOff x="6025917" y="3475510"/>
            <a:chExt cx="370840" cy="29527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8941" y="3532894"/>
              <a:ext cx="123383" cy="1220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25917" y="3475510"/>
              <a:ext cx="370840" cy="295275"/>
            </a:xfrm>
            <a:custGeom>
              <a:avLst/>
              <a:gdLst/>
              <a:ahLst/>
              <a:cxnLst/>
              <a:rect l="l" t="t" r="r" b="b"/>
              <a:pathLst>
                <a:path w="370839" h="295275">
                  <a:moveTo>
                    <a:pt x="326263" y="295274"/>
                  </a:moveTo>
                  <a:lnTo>
                    <a:pt x="44245" y="295274"/>
                  </a:lnTo>
                  <a:lnTo>
                    <a:pt x="35308" y="294355"/>
                  </a:lnTo>
                  <a:lnTo>
                    <a:pt x="3507" y="268035"/>
                  </a:lnTo>
                  <a:lnTo>
                    <a:pt x="0" y="250602"/>
                  </a:lnTo>
                  <a:lnTo>
                    <a:pt x="0" y="124211"/>
                  </a:lnTo>
                  <a:lnTo>
                    <a:pt x="21094" y="91728"/>
                  </a:lnTo>
                  <a:lnTo>
                    <a:pt x="36691" y="83170"/>
                  </a:lnTo>
                  <a:lnTo>
                    <a:pt x="41727" y="80265"/>
                  </a:lnTo>
                  <a:lnTo>
                    <a:pt x="182736" y="1089"/>
                  </a:lnTo>
                  <a:lnTo>
                    <a:pt x="184535" y="0"/>
                  </a:lnTo>
                  <a:lnTo>
                    <a:pt x="186693" y="0"/>
                  </a:lnTo>
                  <a:lnTo>
                    <a:pt x="188132" y="1089"/>
                  </a:lnTo>
                  <a:lnTo>
                    <a:pt x="208133" y="12348"/>
                  </a:lnTo>
                  <a:lnTo>
                    <a:pt x="185254" y="12348"/>
                  </a:lnTo>
                  <a:lnTo>
                    <a:pt x="46763" y="89708"/>
                  </a:lnTo>
                  <a:lnTo>
                    <a:pt x="43885" y="91524"/>
                  </a:lnTo>
                  <a:lnTo>
                    <a:pt x="41367" y="92613"/>
                  </a:lnTo>
                  <a:lnTo>
                    <a:pt x="38849" y="94066"/>
                  </a:lnTo>
                  <a:lnTo>
                    <a:pt x="29259" y="99491"/>
                  </a:lnTo>
                  <a:lnTo>
                    <a:pt x="20683" y="105507"/>
                  </a:lnTo>
                  <a:lnTo>
                    <a:pt x="14366" y="112555"/>
                  </a:lnTo>
                  <a:lnTo>
                    <a:pt x="11151" y="121306"/>
                  </a:lnTo>
                  <a:lnTo>
                    <a:pt x="32532" y="134017"/>
                  </a:lnTo>
                  <a:lnTo>
                    <a:pt x="11151" y="134017"/>
                  </a:lnTo>
                  <a:lnTo>
                    <a:pt x="11151" y="240796"/>
                  </a:lnTo>
                  <a:lnTo>
                    <a:pt x="32516" y="240796"/>
                  </a:lnTo>
                  <a:lnTo>
                    <a:pt x="11151" y="253507"/>
                  </a:lnTo>
                  <a:lnTo>
                    <a:pt x="11870" y="261498"/>
                  </a:lnTo>
                  <a:lnTo>
                    <a:pt x="15467" y="268762"/>
                  </a:lnTo>
                  <a:lnTo>
                    <a:pt x="20863" y="274209"/>
                  </a:lnTo>
                  <a:lnTo>
                    <a:pt x="26619" y="280384"/>
                  </a:lnTo>
                  <a:lnTo>
                    <a:pt x="35252" y="284016"/>
                  </a:lnTo>
                  <a:lnTo>
                    <a:pt x="355376" y="284016"/>
                  </a:lnTo>
                  <a:lnTo>
                    <a:pt x="351050" y="287613"/>
                  </a:lnTo>
                  <a:lnTo>
                    <a:pt x="343530" y="291733"/>
                  </a:lnTo>
                  <a:lnTo>
                    <a:pt x="335200" y="294355"/>
                  </a:lnTo>
                  <a:lnTo>
                    <a:pt x="326263" y="295274"/>
                  </a:lnTo>
                  <a:close/>
                </a:path>
                <a:path w="370839" h="295275">
                  <a:moveTo>
                    <a:pt x="206819" y="224815"/>
                  </a:moveTo>
                  <a:lnTo>
                    <a:pt x="185254" y="224815"/>
                  </a:lnTo>
                  <a:lnTo>
                    <a:pt x="358998" y="120942"/>
                  </a:lnTo>
                  <a:lnTo>
                    <a:pt x="356091" y="112555"/>
                  </a:lnTo>
                  <a:lnTo>
                    <a:pt x="355985" y="112248"/>
                  </a:lnTo>
                  <a:lnTo>
                    <a:pt x="349735" y="105325"/>
                  </a:lnTo>
                  <a:lnTo>
                    <a:pt x="341192" y="99491"/>
                  </a:lnTo>
                  <a:lnTo>
                    <a:pt x="331299" y="94066"/>
                  </a:lnTo>
                  <a:lnTo>
                    <a:pt x="326263" y="91161"/>
                  </a:lnTo>
                  <a:lnTo>
                    <a:pt x="323386" y="89708"/>
                  </a:lnTo>
                  <a:lnTo>
                    <a:pt x="185254" y="12348"/>
                  </a:lnTo>
                  <a:lnTo>
                    <a:pt x="208133" y="12348"/>
                  </a:lnTo>
                  <a:lnTo>
                    <a:pt x="328781" y="80265"/>
                  </a:lnTo>
                  <a:lnTo>
                    <a:pt x="333817" y="83170"/>
                  </a:lnTo>
                  <a:lnTo>
                    <a:pt x="336695" y="84623"/>
                  </a:lnTo>
                  <a:lnTo>
                    <a:pt x="349321" y="91524"/>
                  </a:lnTo>
                  <a:lnTo>
                    <a:pt x="349620" y="91728"/>
                  </a:lnTo>
                  <a:lnTo>
                    <a:pt x="360394" y="99786"/>
                  </a:lnTo>
                  <a:lnTo>
                    <a:pt x="364277" y="105325"/>
                  </a:lnTo>
                  <a:lnTo>
                    <a:pt x="367704" y="110109"/>
                  </a:lnTo>
                  <a:lnTo>
                    <a:pt x="370509" y="124211"/>
                  </a:lnTo>
                  <a:lnTo>
                    <a:pt x="370509" y="134017"/>
                  </a:lnTo>
                  <a:lnTo>
                    <a:pt x="359357" y="134017"/>
                  </a:lnTo>
                  <a:lnTo>
                    <a:pt x="269428" y="187407"/>
                  </a:lnTo>
                  <a:lnTo>
                    <a:pt x="279828" y="193581"/>
                  </a:lnTo>
                  <a:lnTo>
                    <a:pt x="259356" y="193581"/>
                  </a:lnTo>
                  <a:lnTo>
                    <a:pt x="206819" y="224815"/>
                  </a:lnTo>
                  <a:close/>
                </a:path>
                <a:path w="370839" h="295275">
                  <a:moveTo>
                    <a:pt x="32516" y="240796"/>
                  </a:moveTo>
                  <a:lnTo>
                    <a:pt x="11151" y="240796"/>
                  </a:lnTo>
                  <a:lnTo>
                    <a:pt x="101080" y="187407"/>
                  </a:lnTo>
                  <a:lnTo>
                    <a:pt x="11151" y="134017"/>
                  </a:lnTo>
                  <a:lnTo>
                    <a:pt x="32532" y="134017"/>
                  </a:lnTo>
                  <a:lnTo>
                    <a:pt x="132718" y="193581"/>
                  </a:lnTo>
                  <a:lnTo>
                    <a:pt x="111872" y="193581"/>
                  </a:lnTo>
                  <a:lnTo>
                    <a:pt x="32516" y="240796"/>
                  </a:lnTo>
                  <a:close/>
                </a:path>
                <a:path w="370839" h="295275">
                  <a:moveTo>
                    <a:pt x="370509" y="240796"/>
                  </a:moveTo>
                  <a:lnTo>
                    <a:pt x="359357" y="240796"/>
                  </a:lnTo>
                  <a:lnTo>
                    <a:pt x="359357" y="134017"/>
                  </a:lnTo>
                  <a:lnTo>
                    <a:pt x="370509" y="134017"/>
                  </a:lnTo>
                  <a:lnTo>
                    <a:pt x="370509" y="240796"/>
                  </a:lnTo>
                  <a:close/>
                </a:path>
                <a:path w="370839" h="295275">
                  <a:moveTo>
                    <a:pt x="186693" y="236801"/>
                  </a:moveTo>
                  <a:lnTo>
                    <a:pt x="184535" y="236801"/>
                  </a:lnTo>
                  <a:lnTo>
                    <a:pt x="182736" y="235711"/>
                  </a:lnTo>
                  <a:lnTo>
                    <a:pt x="111872" y="193581"/>
                  </a:lnTo>
                  <a:lnTo>
                    <a:pt x="132718" y="193581"/>
                  </a:lnTo>
                  <a:lnTo>
                    <a:pt x="185254" y="224815"/>
                  </a:lnTo>
                  <a:lnTo>
                    <a:pt x="206819" y="224815"/>
                  </a:lnTo>
                  <a:lnTo>
                    <a:pt x="188492" y="235711"/>
                  </a:lnTo>
                  <a:lnTo>
                    <a:pt x="186693" y="236801"/>
                  </a:lnTo>
                  <a:close/>
                </a:path>
                <a:path w="370839" h="295275">
                  <a:moveTo>
                    <a:pt x="355376" y="284016"/>
                  </a:moveTo>
                  <a:lnTo>
                    <a:pt x="335256" y="284016"/>
                  </a:lnTo>
                  <a:lnTo>
                    <a:pt x="343530" y="280384"/>
                  </a:lnTo>
                  <a:lnTo>
                    <a:pt x="355041" y="268762"/>
                  </a:lnTo>
                  <a:lnTo>
                    <a:pt x="358638" y="261498"/>
                  </a:lnTo>
                  <a:lnTo>
                    <a:pt x="360077" y="253507"/>
                  </a:lnTo>
                  <a:lnTo>
                    <a:pt x="259356" y="193581"/>
                  </a:lnTo>
                  <a:lnTo>
                    <a:pt x="279828" y="193581"/>
                  </a:lnTo>
                  <a:lnTo>
                    <a:pt x="359357" y="240796"/>
                  </a:lnTo>
                  <a:lnTo>
                    <a:pt x="370509" y="240796"/>
                  </a:lnTo>
                  <a:lnTo>
                    <a:pt x="370509" y="250602"/>
                  </a:lnTo>
                  <a:lnTo>
                    <a:pt x="369598" y="259625"/>
                  </a:lnTo>
                  <a:lnTo>
                    <a:pt x="367001" y="268035"/>
                  </a:lnTo>
                  <a:lnTo>
                    <a:pt x="362921" y="275628"/>
                  </a:lnTo>
                  <a:lnTo>
                    <a:pt x="357559" y="282200"/>
                  </a:lnTo>
                  <a:lnTo>
                    <a:pt x="355376" y="284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6025434" y="393780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166687" y="333375"/>
                </a:moveTo>
                <a:lnTo>
                  <a:pt x="102864" y="320770"/>
                </a:lnTo>
                <a:lnTo>
                  <a:pt x="48821" y="284553"/>
                </a:lnTo>
                <a:lnTo>
                  <a:pt x="12604" y="230510"/>
                </a:lnTo>
                <a:lnTo>
                  <a:pt x="0" y="166687"/>
                </a:lnTo>
                <a:lnTo>
                  <a:pt x="3201" y="133914"/>
                </a:lnTo>
                <a:lnTo>
                  <a:pt x="27911" y="74259"/>
                </a:lnTo>
                <a:lnTo>
                  <a:pt x="74259" y="27911"/>
                </a:lnTo>
                <a:lnTo>
                  <a:pt x="133914" y="3201"/>
                </a:lnTo>
                <a:lnTo>
                  <a:pt x="166687" y="0"/>
                </a:lnTo>
                <a:lnTo>
                  <a:pt x="199460" y="3201"/>
                </a:lnTo>
                <a:lnTo>
                  <a:pt x="230510" y="12604"/>
                </a:lnTo>
                <a:lnTo>
                  <a:pt x="244601" y="20144"/>
                </a:lnTo>
                <a:lnTo>
                  <a:pt x="157469" y="20144"/>
                </a:lnTo>
                <a:lnTo>
                  <a:pt x="148191" y="25257"/>
                </a:lnTo>
                <a:lnTo>
                  <a:pt x="122192" y="25257"/>
                </a:lnTo>
                <a:lnTo>
                  <a:pt x="95884" y="36468"/>
                </a:lnTo>
                <a:lnTo>
                  <a:pt x="72492" y="52296"/>
                </a:lnTo>
                <a:lnTo>
                  <a:pt x="52560" y="72174"/>
                </a:lnTo>
                <a:lnTo>
                  <a:pt x="36669" y="95520"/>
                </a:lnTo>
                <a:lnTo>
                  <a:pt x="316840" y="95520"/>
                </a:lnTo>
                <a:lnTo>
                  <a:pt x="320770" y="102864"/>
                </a:lnTo>
                <a:lnTo>
                  <a:pt x="324129" y="113957"/>
                </a:lnTo>
                <a:lnTo>
                  <a:pt x="28136" y="113957"/>
                </a:lnTo>
                <a:lnTo>
                  <a:pt x="23979" y="126500"/>
                </a:lnTo>
                <a:lnTo>
                  <a:pt x="20938" y="139507"/>
                </a:lnTo>
                <a:lnTo>
                  <a:pt x="19071" y="152921"/>
                </a:lnTo>
                <a:lnTo>
                  <a:pt x="18436" y="166687"/>
                </a:lnTo>
                <a:lnTo>
                  <a:pt x="19019" y="179792"/>
                </a:lnTo>
                <a:lnTo>
                  <a:pt x="19028" y="179987"/>
                </a:lnTo>
                <a:lnTo>
                  <a:pt x="20733" y="192698"/>
                </a:lnTo>
                <a:lnTo>
                  <a:pt x="20768" y="192960"/>
                </a:lnTo>
                <a:lnTo>
                  <a:pt x="23562" y="205360"/>
                </a:lnTo>
                <a:lnTo>
                  <a:pt x="27492" y="217729"/>
                </a:lnTo>
                <a:lnTo>
                  <a:pt x="324641" y="217729"/>
                </a:lnTo>
                <a:lnTo>
                  <a:pt x="320770" y="230510"/>
                </a:lnTo>
                <a:lnTo>
                  <a:pt x="317744" y="236165"/>
                </a:lnTo>
                <a:lnTo>
                  <a:pt x="35759" y="236165"/>
                </a:lnTo>
                <a:lnTo>
                  <a:pt x="51656" y="260095"/>
                </a:lnTo>
                <a:lnTo>
                  <a:pt x="71761" y="280469"/>
                </a:lnTo>
                <a:lnTo>
                  <a:pt x="95464" y="296675"/>
                </a:lnTo>
                <a:lnTo>
                  <a:pt x="122153" y="308100"/>
                </a:lnTo>
                <a:lnTo>
                  <a:pt x="148161" y="308100"/>
                </a:lnTo>
                <a:lnTo>
                  <a:pt x="157469" y="313230"/>
                </a:lnTo>
                <a:lnTo>
                  <a:pt x="244601" y="313230"/>
                </a:lnTo>
                <a:lnTo>
                  <a:pt x="230510" y="320770"/>
                </a:lnTo>
                <a:lnTo>
                  <a:pt x="199460" y="330173"/>
                </a:lnTo>
                <a:lnTo>
                  <a:pt x="166687" y="333375"/>
                </a:lnTo>
                <a:close/>
              </a:path>
              <a:path w="333375" h="333375">
                <a:moveTo>
                  <a:pt x="175905" y="95520"/>
                </a:moveTo>
                <a:lnTo>
                  <a:pt x="157469" y="95520"/>
                </a:lnTo>
                <a:lnTo>
                  <a:pt x="157469" y="20144"/>
                </a:lnTo>
                <a:lnTo>
                  <a:pt x="175905" y="20144"/>
                </a:lnTo>
                <a:lnTo>
                  <a:pt x="175905" y="95520"/>
                </a:lnTo>
                <a:close/>
              </a:path>
              <a:path w="333375" h="333375">
                <a:moveTo>
                  <a:pt x="241716" y="95520"/>
                </a:moveTo>
                <a:lnTo>
                  <a:pt x="222788" y="95520"/>
                </a:lnTo>
                <a:lnTo>
                  <a:pt x="220171" y="85797"/>
                </a:lnTo>
                <a:lnTo>
                  <a:pt x="217210" y="76484"/>
                </a:lnTo>
                <a:lnTo>
                  <a:pt x="194138" y="33600"/>
                </a:lnTo>
                <a:lnTo>
                  <a:pt x="175905" y="20144"/>
                </a:lnTo>
                <a:lnTo>
                  <a:pt x="244601" y="20144"/>
                </a:lnTo>
                <a:lnTo>
                  <a:pt x="254157" y="25257"/>
                </a:lnTo>
                <a:lnTo>
                  <a:pt x="211208" y="25257"/>
                </a:lnTo>
                <a:lnTo>
                  <a:pt x="215439" y="31000"/>
                </a:lnTo>
                <a:lnTo>
                  <a:pt x="235201" y="72174"/>
                </a:lnTo>
                <a:lnTo>
                  <a:pt x="238724" y="83682"/>
                </a:lnTo>
                <a:lnTo>
                  <a:pt x="241716" y="95520"/>
                </a:lnTo>
                <a:close/>
              </a:path>
              <a:path w="333375" h="333375">
                <a:moveTo>
                  <a:pt x="110586" y="95520"/>
                </a:moveTo>
                <a:lnTo>
                  <a:pt x="91658" y="95520"/>
                </a:lnTo>
                <a:lnTo>
                  <a:pt x="94650" y="83682"/>
                </a:lnTo>
                <a:lnTo>
                  <a:pt x="110039" y="44091"/>
                </a:lnTo>
                <a:lnTo>
                  <a:pt x="122166" y="25257"/>
                </a:lnTo>
                <a:lnTo>
                  <a:pt x="148191" y="25257"/>
                </a:lnTo>
                <a:lnTo>
                  <a:pt x="139236" y="33600"/>
                </a:lnTo>
                <a:lnTo>
                  <a:pt x="130804" y="44987"/>
                </a:lnTo>
                <a:lnTo>
                  <a:pt x="123091" y="59237"/>
                </a:lnTo>
                <a:lnTo>
                  <a:pt x="119462" y="67619"/>
                </a:lnTo>
                <a:lnTo>
                  <a:pt x="116164" y="76484"/>
                </a:lnTo>
                <a:lnTo>
                  <a:pt x="113203" y="85797"/>
                </a:lnTo>
                <a:lnTo>
                  <a:pt x="110586" y="95520"/>
                </a:lnTo>
                <a:close/>
              </a:path>
              <a:path w="333375" h="333375">
                <a:moveTo>
                  <a:pt x="316840" y="95520"/>
                </a:moveTo>
                <a:lnTo>
                  <a:pt x="296705" y="95520"/>
                </a:lnTo>
                <a:lnTo>
                  <a:pt x="280936" y="72353"/>
                </a:lnTo>
                <a:lnTo>
                  <a:pt x="280814" y="72174"/>
                </a:lnTo>
                <a:lnTo>
                  <a:pt x="260882" y="52296"/>
                </a:lnTo>
                <a:lnTo>
                  <a:pt x="237490" y="36468"/>
                </a:lnTo>
                <a:lnTo>
                  <a:pt x="211182" y="25257"/>
                </a:lnTo>
                <a:lnTo>
                  <a:pt x="254157" y="25257"/>
                </a:lnTo>
                <a:lnTo>
                  <a:pt x="259115" y="27911"/>
                </a:lnTo>
                <a:lnTo>
                  <a:pt x="284553" y="48821"/>
                </a:lnTo>
                <a:lnTo>
                  <a:pt x="305463" y="74259"/>
                </a:lnTo>
                <a:lnTo>
                  <a:pt x="316840" y="95520"/>
                </a:lnTo>
                <a:close/>
              </a:path>
              <a:path w="333375" h="333375">
                <a:moveTo>
                  <a:pt x="106478" y="217729"/>
                </a:moveTo>
                <a:lnTo>
                  <a:pt x="87822" y="217729"/>
                </a:lnTo>
                <a:lnTo>
                  <a:pt x="86164" y="205360"/>
                </a:lnTo>
                <a:lnTo>
                  <a:pt x="84993" y="192960"/>
                </a:lnTo>
                <a:lnTo>
                  <a:pt x="84255" y="179987"/>
                </a:lnTo>
                <a:lnTo>
                  <a:pt x="84000" y="166687"/>
                </a:lnTo>
                <a:lnTo>
                  <a:pt x="84266" y="153061"/>
                </a:lnTo>
                <a:lnTo>
                  <a:pt x="85048" y="139691"/>
                </a:lnTo>
                <a:lnTo>
                  <a:pt x="86330" y="126637"/>
                </a:lnTo>
                <a:lnTo>
                  <a:pt x="88093" y="113957"/>
                </a:lnTo>
                <a:lnTo>
                  <a:pt x="106764" y="113957"/>
                </a:lnTo>
                <a:lnTo>
                  <a:pt x="104910" y="126500"/>
                </a:lnTo>
                <a:lnTo>
                  <a:pt x="103554" y="139507"/>
                </a:lnTo>
                <a:lnTo>
                  <a:pt x="102722" y="152921"/>
                </a:lnTo>
                <a:lnTo>
                  <a:pt x="102437" y="166687"/>
                </a:lnTo>
                <a:lnTo>
                  <a:pt x="102693" y="179792"/>
                </a:lnTo>
                <a:lnTo>
                  <a:pt x="103456" y="192698"/>
                </a:lnTo>
                <a:lnTo>
                  <a:pt x="104719" y="205360"/>
                </a:lnTo>
                <a:lnTo>
                  <a:pt x="106478" y="217729"/>
                </a:lnTo>
                <a:close/>
              </a:path>
              <a:path w="333375" h="333375">
                <a:moveTo>
                  <a:pt x="175905" y="217729"/>
                </a:moveTo>
                <a:lnTo>
                  <a:pt x="157469" y="217729"/>
                </a:lnTo>
                <a:lnTo>
                  <a:pt x="157469" y="113957"/>
                </a:lnTo>
                <a:lnTo>
                  <a:pt x="175905" y="113957"/>
                </a:lnTo>
                <a:lnTo>
                  <a:pt x="175905" y="217729"/>
                </a:lnTo>
                <a:close/>
              </a:path>
              <a:path w="333375" h="333375">
                <a:moveTo>
                  <a:pt x="245552" y="217729"/>
                </a:moveTo>
                <a:lnTo>
                  <a:pt x="226896" y="217729"/>
                </a:lnTo>
                <a:lnTo>
                  <a:pt x="228655" y="205360"/>
                </a:lnTo>
                <a:lnTo>
                  <a:pt x="229896" y="192960"/>
                </a:lnTo>
                <a:lnTo>
                  <a:pt x="230672" y="179987"/>
                </a:lnTo>
                <a:lnTo>
                  <a:pt x="230937" y="166687"/>
                </a:lnTo>
                <a:lnTo>
                  <a:pt x="230661" y="153061"/>
                </a:lnTo>
                <a:lnTo>
                  <a:pt x="229839" y="139691"/>
                </a:lnTo>
                <a:lnTo>
                  <a:pt x="228485" y="126637"/>
                </a:lnTo>
                <a:lnTo>
                  <a:pt x="226610" y="113957"/>
                </a:lnTo>
                <a:lnTo>
                  <a:pt x="245281" y="113957"/>
                </a:lnTo>
                <a:lnTo>
                  <a:pt x="247025" y="126500"/>
                </a:lnTo>
                <a:lnTo>
                  <a:pt x="248308" y="139507"/>
                </a:lnTo>
                <a:lnTo>
                  <a:pt x="249100" y="152921"/>
                </a:lnTo>
                <a:lnTo>
                  <a:pt x="249374" y="166687"/>
                </a:lnTo>
                <a:lnTo>
                  <a:pt x="249130" y="179792"/>
                </a:lnTo>
                <a:lnTo>
                  <a:pt x="248406" y="192698"/>
                </a:lnTo>
                <a:lnTo>
                  <a:pt x="247210" y="205360"/>
                </a:lnTo>
                <a:lnTo>
                  <a:pt x="245552" y="217729"/>
                </a:lnTo>
                <a:close/>
              </a:path>
              <a:path w="333375" h="333375">
                <a:moveTo>
                  <a:pt x="324641" y="217729"/>
                </a:moveTo>
                <a:lnTo>
                  <a:pt x="305882" y="217729"/>
                </a:lnTo>
                <a:lnTo>
                  <a:pt x="309812" y="205360"/>
                </a:lnTo>
                <a:lnTo>
                  <a:pt x="312606" y="192960"/>
                </a:lnTo>
                <a:lnTo>
                  <a:pt x="314346" y="179987"/>
                </a:lnTo>
                <a:lnTo>
                  <a:pt x="314938" y="166687"/>
                </a:lnTo>
                <a:lnTo>
                  <a:pt x="314309" y="153061"/>
                </a:lnTo>
                <a:lnTo>
                  <a:pt x="305238" y="113957"/>
                </a:lnTo>
                <a:lnTo>
                  <a:pt x="324129" y="113957"/>
                </a:lnTo>
                <a:lnTo>
                  <a:pt x="330173" y="133914"/>
                </a:lnTo>
                <a:lnTo>
                  <a:pt x="333374" y="166687"/>
                </a:lnTo>
                <a:lnTo>
                  <a:pt x="330173" y="199460"/>
                </a:lnTo>
                <a:lnTo>
                  <a:pt x="324641" y="217729"/>
                </a:lnTo>
                <a:close/>
              </a:path>
              <a:path w="333375" h="333375">
                <a:moveTo>
                  <a:pt x="148173" y="308100"/>
                </a:moveTo>
                <a:lnTo>
                  <a:pt x="122153" y="308100"/>
                </a:lnTo>
                <a:lnTo>
                  <a:pt x="117935" y="302374"/>
                </a:lnTo>
                <a:lnTo>
                  <a:pt x="97849" y="260249"/>
                </a:lnTo>
                <a:lnTo>
                  <a:pt x="91273" y="236165"/>
                </a:lnTo>
                <a:lnTo>
                  <a:pt x="110179" y="236165"/>
                </a:lnTo>
                <a:lnTo>
                  <a:pt x="112853" y="246362"/>
                </a:lnTo>
                <a:lnTo>
                  <a:pt x="115901" y="256117"/>
                </a:lnTo>
                <a:lnTo>
                  <a:pt x="119316" y="265389"/>
                </a:lnTo>
                <a:lnTo>
                  <a:pt x="123091" y="274137"/>
                </a:lnTo>
                <a:lnTo>
                  <a:pt x="130804" y="288387"/>
                </a:lnTo>
                <a:lnTo>
                  <a:pt x="139236" y="299774"/>
                </a:lnTo>
                <a:lnTo>
                  <a:pt x="148173" y="308100"/>
                </a:lnTo>
                <a:close/>
              </a:path>
              <a:path w="333375" h="333375">
                <a:moveTo>
                  <a:pt x="175905" y="313230"/>
                </a:moveTo>
                <a:lnTo>
                  <a:pt x="157469" y="313230"/>
                </a:lnTo>
                <a:lnTo>
                  <a:pt x="157469" y="236165"/>
                </a:lnTo>
                <a:lnTo>
                  <a:pt x="175905" y="236165"/>
                </a:lnTo>
                <a:lnTo>
                  <a:pt x="175905" y="313230"/>
                </a:lnTo>
                <a:close/>
              </a:path>
              <a:path w="333375" h="333375">
                <a:moveTo>
                  <a:pt x="244601" y="313230"/>
                </a:moveTo>
                <a:lnTo>
                  <a:pt x="175905" y="313230"/>
                </a:lnTo>
                <a:lnTo>
                  <a:pt x="185201" y="308100"/>
                </a:lnTo>
                <a:lnTo>
                  <a:pt x="194138" y="299774"/>
                </a:lnTo>
                <a:lnTo>
                  <a:pt x="214058" y="265389"/>
                </a:lnTo>
                <a:lnTo>
                  <a:pt x="223195" y="236165"/>
                </a:lnTo>
                <a:lnTo>
                  <a:pt x="242101" y="236165"/>
                </a:lnTo>
                <a:lnTo>
                  <a:pt x="226991" y="281932"/>
                </a:lnTo>
                <a:lnTo>
                  <a:pt x="211221" y="308100"/>
                </a:lnTo>
                <a:lnTo>
                  <a:pt x="254188" y="308100"/>
                </a:lnTo>
                <a:lnTo>
                  <a:pt x="244601" y="313230"/>
                </a:lnTo>
                <a:close/>
              </a:path>
              <a:path w="333375" h="333375">
                <a:moveTo>
                  <a:pt x="254188" y="308100"/>
                </a:moveTo>
                <a:lnTo>
                  <a:pt x="211221" y="308100"/>
                </a:lnTo>
                <a:lnTo>
                  <a:pt x="237910" y="296675"/>
                </a:lnTo>
                <a:lnTo>
                  <a:pt x="261613" y="280469"/>
                </a:lnTo>
                <a:lnTo>
                  <a:pt x="281719" y="260095"/>
                </a:lnTo>
                <a:lnTo>
                  <a:pt x="297615" y="236165"/>
                </a:lnTo>
                <a:lnTo>
                  <a:pt x="317744" y="236165"/>
                </a:lnTo>
                <a:lnTo>
                  <a:pt x="305463" y="259115"/>
                </a:lnTo>
                <a:lnTo>
                  <a:pt x="284553" y="284553"/>
                </a:lnTo>
                <a:lnTo>
                  <a:pt x="259115" y="305463"/>
                </a:lnTo>
                <a:lnTo>
                  <a:pt x="254188" y="30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039627" y="4419497"/>
            <a:ext cx="352425" cy="352425"/>
            <a:chOff x="6039627" y="4419497"/>
            <a:chExt cx="352425" cy="352425"/>
          </a:xfrm>
        </p:grpSpPr>
        <p:sp>
          <p:nvSpPr>
            <p:cNvPr id="14" name="object 14"/>
            <p:cNvSpPr/>
            <p:nvPr/>
          </p:nvSpPr>
          <p:spPr>
            <a:xfrm>
              <a:off x="6039627" y="4419497"/>
              <a:ext cx="352425" cy="352425"/>
            </a:xfrm>
            <a:custGeom>
              <a:avLst/>
              <a:gdLst/>
              <a:ahLst/>
              <a:cxnLst/>
              <a:rect l="l" t="t" r="r" b="b"/>
              <a:pathLst>
                <a:path w="352425" h="352425">
                  <a:moveTo>
                    <a:pt x="176212" y="352425"/>
                  </a:moveTo>
                  <a:lnTo>
                    <a:pt x="129421" y="346119"/>
                  </a:lnTo>
                  <a:lnTo>
                    <a:pt x="87343" y="328332"/>
                  </a:lnTo>
                  <a:lnTo>
                    <a:pt x="51669" y="300755"/>
                  </a:lnTo>
                  <a:lnTo>
                    <a:pt x="24092" y="265081"/>
                  </a:lnTo>
                  <a:lnTo>
                    <a:pt x="6305" y="223003"/>
                  </a:lnTo>
                  <a:lnTo>
                    <a:pt x="0" y="176212"/>
                  </a:lnTo>
                  <a:lnTo>
                    <a:pt x="6305" y="129421"/>
                  </a:lnTo>
                  <a:lnTo>
                    <a:pt x="24092" y="87343"/>
                  </a:lnTo>
                  <a:lnTo>
                    <a:pt x="51669" y="51669"/>
                  </a:lnTo>
                  <a:lnTo>
                    <a:pt x="87343" y="24092"/>
                  </a:lnTo>
                  <a:lnTo>
                    <a:pt x="129421" y="6305"/>
                  </a:lnTo>
                  <a:lnTo>
                    <a:pt x="176212" y="0"/>
                  </a:lnTo>
                  <a:lnTo>
                    <a:pt x="223003" y="6305"/>
                  </a:lnTo>
                  <a:lnTo>
                    <a:pt x="265081" y="24092"/>
                  </a:lnTo>
                  <a:lnTo>
                    <a:pt x="278035" y="34105"/>
                  </a:lnTo>
                  <a:lnTo>
                    <a:pt x="176212" y="34105"/>
                  </a:lnTo>
                  <a:lnTo>
                    <a:pt x="131343" y="41362"/>
                  </a:lnTo>
                  <a:lnTo>
                    <a:pt x="92339" y="61559"/>
                  </a:lnTo>
                  <a:lnTo>
                    <a:pt x="61559" y="92339"/>
                  </a:lnTo>
                  <a:lnTo>
                    <a:pt x="41362" y="131343"/>
                  </a:lnTo>
                  <a:lnTo>
                    <a:pt x="34105" y="176212"/>
                  </a:lnTo>
                  <a:lnTo>
                    <a:pt x="41362" y="221081"/>
                  </a:lnTo>
                  <a:lnTo>
                    <a:pt x="61559" y="260085"/>
                  </a:lnTo>
                  <a:lnTo>
                    <a:pt x="92339" y="290865"/>
                  </a:lnTo>
                  <a:lnTo>
                    <a:pt x="131343" y="311062"/>
                  </a:lnTo>
                  <a:lnTo>
                    <a:pt x="176212" y="318319"/>
                  </a:lnTo>
                  <a:lnTo>
                    <a:pt x="278035" y="318319"/>
                  </a:lnTo>
                  <a:lnTo>
                    <a:pt x="265081" y="328332"/>
                  </a:lnTo>
                  <a:lnTo>
                    <a:pt x="223003" y="346119"/>
                  </a:lnTo>
                  <a:lnTo>
                    <a:pt x="176212" y="352425"/>
                  </a:lnTo>
                  <a:close/>
                </a:path>
                <a:path w="352425" h="352425">
                  <a:moveTo>
                    <a:pt x="278035" y="318319"/>
                  </a:moveTo>
                  <a:lnTo>
                    <a:pt x="176212" y="318319"/>
                  </a:lnTo>
                  <a:lnTo>
                    <a:pt x="221081" y="311062"/>
                  </a:lnTo>
                  <a:lnTo>
                    <a:pt x="260085" y="290865"/>
                  </a:lnTo>
                  <a:lnTo>
                    <a:pt x="290865" y="260085"/>
                  </a:lnTo>
                  <a:lnTo>
                    <a:pt x="311062" y="221081"/>
                  </a:lnTo>
                  <a:lnTo>
                    <a:pt x="318319" y="176212"/>
                  </a:lnTo>
                  <a:lnTo>
                    <a:pt x="311062" y="131343"/>
                  </a:lnTo>
                  <a:lnTo>
                    <a:pt x="290865" y="92339"/>
                  </a:lnTo>
                  <a:lnTo>
                    <a:pt x="260085" y="61559"/>
                  </a:lnTo>
                  <a:lnTo>
                    <a:pt x="221081" y="41362"/>
                  </a:lnTo>
                  <a:lnTo>
                    <a:pt x="176212" y="34105"/>
                  </a:lnTo>
                  <a:lnTo>
                    <a:pt x="278035" y="34105"/>
                  </a:lnTo>
                  <a:lnTo>
                    <a:pt x="300755" y="51669"/>
                  </a:lnTo>
                  <a:lnTo>
                    <a:pt x="328332" y="87343"/>
                  </a:lnTo>
                  <a:lnTo>
                    <a:pt x="346119" y="129421"/>
                  </a:lnTo>
                  <a:lnTo>
                    <a:pt x="352425" y="176212"/>
                  </a:lnTo>
                  <a:lnTo>
                    <a:pt x="346119" y="223003"/>
                  </a:lnTo>
                  <a:lnTo>
                    <a:pt x="328332" y="265081"/>
                  </a:lnTo>
                  <a:lnTo>
                    <a:pt x="300755" y="300755"/>
                  </a:lnTo>
                  <a:lnTo>
                    <a:pt x="278035" y="3183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98787" y="4484156"/>
              <a:ext cx="90948" cy="12860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6461654" y="2378300"/>
            <a:ext cx="2442845" cy="499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1100"/>
              </a:lnSpc>
              <a:spcBef>
                <a:spcPts val="100"/>
              </a:spcBef>
            </a:pPr>
            <a:r>
              <a:rPr sz="700" spc="-40" dirty="0">
                <a:solidFill>
                  <a:srgbClr val="FFFFFF"/>
                </a:solidFill>
                <a:latin typeface="Arial Black"/>
                <a:cs typeface="Arial Black"/>
              </a:rPr>
              <a:t>Gedung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110" dirty="0">
                <a:solidFill>
                  <a:srgbClr val="FFFFFF"/>
                </a:solidFill>
                <a:latin typeface="Arial Black"/>
                <a:cs typeface="Arial Black"/>
              </a:rPr>
              <a:t>STC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Arial Black"/>
                <a:cs typeface="Arial Black"/>
              </a:rPr>
              <a:t>Senayan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Arial Black"/>
                <a:cs typeface="Arial Black"/>
              </a:rPr>
              <a:t>Lantai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25" dirty="0">
                <a:solidFill>
                  <a:srgbClr val="FFFFFF"/>
                </a:solidFill>
                <a:latin typeface="Arial Black"/>
                <a:cs typeface="Arial Black"/>
              </a:rPr>
              <a:t>Nomor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65" dirty="0">
                <a:solidFill>
                  <a:srgbClr val="FFFFFF"/>
                </a:solidFill>
                <a:latin typeface="Arial Black"/>
                <a:cs typeface="Arial Black"/>
              </a:rPr>
              <a:t>181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100" dirty="0">
                <a:solidFill>
                  <a:srgbClr val="FFFFFF"/>
                </a:solidFill>
                <a:latin typeface="Arial Black"/>
                <a:cs typeface="Arial Black"/>
              </a:rPr>
              <a:t>Jl.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Asia </a:t>
            </a:r>
            <a:r>
              <a:rPr sz="700" spc="-30" dirty="0">
                <a:solidFill>
                  <a:srgbClr val="FFFFFF"/>
                </a:solidFill>
                <a:latin typeface="Arial Black"/>
                <a:cs typeface="Arial Black"/>
              </a:rPr>
              <a:t>Afrika</a:t>
            </a:r>
            <a:r>
              <a:rPr sz="700" spc="-20" dirty="0">
                <a:solidFill>
                  <a:srgbClr val="FFFFFF"/>
                </a:solidFill>
                <a:latin typeface="Arial Black"/>
                <a:cs typeface="Arial Black"/>
              </a:rPr>
              <a:t> Pintu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70" dirty="0">
                <a:solidFill>
                  <a:srgbClr val="FFFFFF"/>
                </a:solidFill>
                <a:latin typeface="Arial Black"/>
                <a:cs typeface="Arial Black"/>
              </a:rPr>
              <a:t>IX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Arial Black"/>
                <a:cs typeface="Arial Black"/>
              </a:rPr>
              <a:t>Gelora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Arial Black"/>
                <a:cs typeface="Arial Black"/>
              </a:rPr>
              <a:t>Senayan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Arial Black"/>
                <a:cs typeface="Arial Black"/>
              </a:rPr>
              <a:t>Kelurahan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Arial Black"/>
                <a:cs typeface="Arial Black"/>
              </a:rPr>
              <a:t>Gelora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50" dirty="0">
                <a:solidFill>
                  <a:srgbClr val="FFFFFF"/>
                </a:solidFill>
                <a:latin typeface="Arial Black"/>
                <a:cs typeface="Arial Black"/>
              </a:rPr>
              <a:t>Kecamatan</a:t>
            </a:r>
            <a:r>
              <a:rPr sz="7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40" dirty="0">
                <a:solidFill>
                  <a:srgbClr val="FFFFFF"/>
                </a:solidFill>
                <a:latin typeface="Arial Black"/>
                <a:cs typeface="Arial Black"/>
              </a:rPr>
              <a:t>Tanah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45" dirty="0">
                <a:solidFill>
                  <a:srgbClr val="FFFFFF"/>
                </a:solidFill>
                <a:latin typeface="Arial Black"/>
                <a:cs typeface="Arial Black"/>
              </a:rPr>
              <a:t>Abang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Kota </a:t>
            </a:r>
            <a:r>
              <a:rPr sz="700" spc="-35" dirty="0">
                <a:solidFill>
                  <a:srgbClr val="FFFFFF"/>
                </a:solidFill>
                <a:latin typeface="Arial Black"/>
                <a:cs typeface="Arial Black"/>
              </a:rPr>
              <a:t>Administrasi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Jakarta </a:t>
            </a:r>
            <a:r>
              <a:rPr sz="700" spc="-40" dirty="0">
                <a:solidFill>
                  <a:srgbClr val="FFFFFF"/>
                </a:solidFill>
                <a:latin typeface="Arial Black"/>
                <a:cs typeface="Arial Black"/>
              </a:rPr>
              <a:t>Pusat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35" dirty="0">
                <a:solidFill>
                  <a:srgbClr val="FFFFFF"/>
                </a:solidFill>
                <a:latin typeface="Arial Black"/>
                <a:cs typeface="Arial Black"/>
              </a:rPr>
              <a:t>Provinsi</a:t>
            </a:r>
            <a:r>
              <a:rPr sz="7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700" spc="-30" dirty="0">
                <a:solidFill>
                  <a:srgbClr val="FFFFFF"/>
                </a:solidFill>
                <a:latin typeface="Arial Black"/>
                <a:cs typeface="Arial Black"/>
              </a:rPr>
              <a:t>Daerah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Khusus </a:t>
            </a:r>
            <a:r>
              <a:rPr sz="700" spc="-25" dirty="0">
                <a:solidFill>
                  <a:srgbClr val="FFFFFF"/>
                </a:solidFill>
                <a:latin typeface="Arial Black"/>
                <a:cs typeface="Arial Black"/>
              </a:rPr>
              <a:t>Ibukota</a:t>
            </a:r>
            <a:r>
              <a:rPr sz="700" spc="-55" dirty="0">
                <a:solidFill>
                  <a:srgbClr val="FFFFFF"/>
                </a:solidFill>
                <a:latin typeface="Arial Black"/>
                <a:cs typeface="Arial Black"/>
              </a:rPr>
              <a:t> Jakarta</a:t>
            </a:r>
            <a:endParaRPr sz="70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796101" y="1957843"/>
            <a:ext cx="3500120" cy="847725"/>
            <a:chOff x="1796101" y="1957843"/>
            <a:chExt cx="3500120" cy="847725"/>
          </a:xfrm>
        </p:grpSpPr>
        <p:sp>
          <p:nvSpPr>
            <p:cNvPr id="18" name="object 18"/>
            <p:cNvSpPr/>
            <p:nvPr/>
          </p:nvSpPr>
          <p:spPr>
            <a:xfrm>
              <a:off x="1796101" y="1957843"/>
              <a:ext cx="3500120" cy="847725"/>
            </a:xfrm>
            <a:custGeom>
              <a:avLst/>
              <a:gdLst/>
              <a:ahLst/>
              <a:cxnLst/>
              <a:rect l="l" t="t" r="r" b="b"/>
              <a:pathLst>
                <a:path w="3500120" h="847725">
                  <a:moveTo>
                    <a:pt x="3261725" y="847677"/>
                  </a:moveTo>
                  <a:lnTo>
                    <a:pt x="238124" y="847677"/>
                  </a:lnTo>
                  <a:lnTo>
                    <a:pt x="190134" y="842839"/>
                  </a:lnTo>
                  <a:lnTo>
                    <a:pt x="145436" y="828964"/>
                  </a:lnTo>
                  <a:lnTo>
                    <a:pt x="104987" y="807009"/>
                  </a:lnTo>
                  <a:lnTo>
                    <a:pt x="69745" y="777932"/>
                  </a:lnTo>
                  <a:lnTo>
                    <a:pt x="40668" y="742690"/>
                  </a:lnTo>
                  <a:lnTo>
                    <a:pt x="18713" y="702241"/>
                  </a:lnTo>
                  <a:lnTo>
                    <a:pt x="4837" y="657542"/>
                  </a:lnTo>
                  <a:lnTo>
                    <a:pt x="0" y="609552"/>
                  </a:lnTo>
                  <a:lnTo>
                    <a:pt x="0" y="238124"/>
                  </a:lnTo>
                  <a:lnTo>
                    <a:pt x="4837" y="190134"/>
                  </a:lnTo>
                  <a:lnTo>
                    <a:pt x="18713" y="145436"/>
                  </a:lnTo>
                  <a:lnTo>
                    <a:pt x="40668" y="104987"/>
                  </a:lnTo>
                  <a:lnTo>
                    <a:pt x="69745" y="69745"/>
                  </a:lnTo>
                  <a:lnTo>
                    <a:pt x="104987" y="40668"/>
                  </a:lnTo>
                  <a:lnTo>
                    <a:pt x="145436" y="18713"/>
                  </a:lnTo>
                  <a:lnTo>
                    <a:pt x="190134" y="4837"/>
                  </a:lnTo>
                  <a:lnTo>
                    <a:pt x="238124" y="0"/>
                  </a:lnTo>
                  <a:lnTo>
                    <a:pt x="3261725" y="0"/>
                  </a:lnTo>
                  <a:lnTo>
                    <a:pt x="3309716" y="4837"/>
                  </a:lnTo>
                  <a:lnTo>
                    <a:pt x="3354414" y="18713"/>
                  </a:lnTo>
                  <a:lnTo>
                    <a:pt x="3394863" y="40668"/>
                  </a:lnTo>
                  <a:lnTo>
                    <a:pt x="3430105" y="69745"/>
                  </a:lnTo>
                  <a:lnTo>
                    <a:pt x="3459182" y="104987"/>
                  </a:lnTo>
                  <a:lnTo>
                    <a:pt x="3481137" y="145436"/>
                  </a:lnTo>
                  <a:lnTo>
                    <a:pt x="3495013" y="190134"/>
                  </a:lnTo>
                  <a:lnTo>
                    <a:pt x="3499850" y="238124"/>
                  </a:lnTo>
                  <a:lnTo>
                    <a:pt x="3499850" y="609552"/>
                  </a:lnTo>
                  <a:lnTo>
                    <a:pt x="3495013" y="657542"/>
                  </a:lnTo>
                  <a:lnTo>
                    <a:pt x="3481137" y="702241"/>
                  </a:lnTo>
                  <a:lnTo>
                    <a:pt x="3459182" y="742690"/>
                  </a:lnTo>
                  <a:lnTo>
                    <a:pt x="3430105" y="777932"/>
                  </a:lnTo>
                  <a:lnTo>
                    <a:pt x="3394863" y="807009"/>
                  </a:lnTo>
                  <a:lnTo>
                    <a:pt x="3354414" y="828964"/>
                  </a:lnTo>
                  <a:lnTo>
                    <a:pt x="3309716" y="842839"/>
                  </a:lnTo>
                  <a:lnTo>
                    <a:pt x="3261725" y="84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5429" y="2101168"/>
              <a:ext cx="3257549" cy="504824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437576" y="2983394"/>
            <a:ext cx="1215390" cy="1702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>
              <a:lnSpc>
                <a:spcPts val="1300"/>
              </a:lnSpc>
              <a:spcBef>
                <a:spcPts val="105"/>
              </a:spcBef>
            </a:pPr>
            <a:r>
              <a:rPr sz="1100" spc="-40" dirty="0">
                <a:solidFill>
                  <a:srgbClr val="FFFFFF"/>
                </a:solidFill>
                <a:latin typeface="Arial Black"/>
                <a:cs typeface="Arial Black"/>
              </a:rPr>
              <a:t>087800104000</a:t>
            </a:r>
            <a:endParaRPr sz="1100">
              <a:latin typeface="Arial Black"/>
              <a:cs typeface="Arial Black"/>
            </a:endParaRPr>
          </a:p>
          <a:p>
            <a:pPr marL="36830">
              <a:lnSpc>
                <a:spcPts val="1300"/>
              </a:lnSpc>
            </a:pPr>
            <a:r>
              <a:rPr sz="1100" spc="-25" dirty="0">
                <a:solidFill>
                  <a:srgbClr val="FFFFFF"/>
                </a:solidFill>
                <a:latin typeface="Arial Black"/>
                <a:cs typeface="Arial Black"/>
              </a:rPr>
              <a:t>0818104000</a:t>
            </a:r>
            <a:endParaRPr sz="11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Arial Black"/>
              <a:cs typeface="Arial Black"/>
            </a:endParaRPr>
          </a:p>
          <a:p>
            <a:pPr marL="36830">
              <a:lnSpc>
                <a:spcPct val="100000"/>
              </a:lnSpc>
            </a:pPr>
            <a:r>
              <a:rPr sz="1100" spc="-10" dirty="0">
                <a:solidFill>
                  <a:srgbClr val="FFFFFF"/>
                </a:solidFill>
                <a:latin typeface="Arial Black"/>
                <a:cs typeface="Arial Black"/>
                <a:hlinkClick r:id="rId8"/>
              </a:rPr>
              <a:t>pt@janish.co.id</a:t>
            </a:r>
            <a:endParaRPr sz="1100">
              <a:latin typeface="Arial Black"/>
              <a:cs typeface="Arial Black"/>
            </a:endParaRPr>
          </a:p>
          <a:p>
            <a:pPr marL="36830" marR="5080" indent="-24765">
              <a:lnSpc>
                <a:spcPct val="288600"/>
              </a:lnSpc>
              <a:spcBef>
                <a:spcPts val="65"/>
              </a:spcBef>
            </a:pPr>
            <a:r>
              <a:rPr sz="1100" spc="-75" dirty="0">
                <a:solidFill>
                  <a:srgbClr val="FFFFFF"/>
                </a:solidFill>
                <a:latin typeface="Arial Black"/>
                <a:cs typeface="Arial Black"/>
                <a:hlinkClick r:id="rId9"/>
              </a:rPr>
              <a:t>www.janish.co.id</a:t>
            </a:r>
            <a:r>
              <a:rPr sz="11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100" spc="-95" dirty="0">
                <a:solidFill>
                  <a:srgbClr val="FFFFFF"/>
                </a:solidFill>
                <a:latin typeface="Arial Black"/>
                <a:cs typeface="Arial Black"/>
              </a:rPr>
              <a:t>08.00-</a:t>
            </a:r>
            <a:r>
              <a:rPr sz="1100" spc="-20" dirty="0">
                <a:solidFill>
                  <a:srgbClr val="FFFFFF"/>
                </a:solidFill>
                <a:latin typeface="Arial Black"/>
                <a:cs typeface="Arial Black"/>
              </a:rPr>
              <a:t>17.00</a:t>
            </a:r>
            <a:endParaRPr sz="11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E033A-E4C0-AF71-4861-B8163F668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AE29A04-6165-3ECA-2B7B-F4632CB2D9E9}"/>
              </a:ext>
            </a:extLst>
          </p:cNvPr>
          <p:cNvSpPr/>
          <p:nvPr/>
        </p:nvSpPr>
        <p:spPr>
          <a:xfrm>
            <a:off x="3352800" y="1962150"/>
            <a:ext cx="5067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140" dirty="0">
                <a:solidFill>
                  <a:srgbClr val="FF0000"/>
                </a:solidFill>
                <a:latin typeface="Tahoma"/>
                <a:cs typeface="Tahoma"/>
              </a:rPr>
              <a:t>SCHOOL</a:t>
            </a:r>
            <a:r>
              <a:rPr lang="en-US" sz="4800" b="1" spc="140" dirty="0">
                <a:solidFill>
                  <a:schemeClr val="bg1"/>
                </a:solidFill>
                <a:latin typeface="Tahoma"/>
                <a:cs typeface="Tahoma"/>
              </a:rPr>
              <a:t>MEDIA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9790F3-5655-8457-C409-721B80627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68" y="1340543"/>
            <a:ext cx="1986567" cy="20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7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128;p40">
            <a:extLst>
              <a:ext uri="{FF2B5EF4-FFF2-40B4-BE49-F238E27FC236}">
                <a16:creationId xmlns:a16="http://schemas.microsoft.com/office/drawing/2014/main" id="{5A4F45FB-A82B-48B8-AC35-35B4DB369812}"/>
              </a:ext>
            </a:extLst>
          </p:cNvPr>
          <p:cNvSpPr txBox="1">
            <a:spLocks/>
          </p:cNvSpPr>
          <p:nvPr/>
        </p:nvSpPr>
        <p:spPr>
          <a:xfrm>
            <a:off x="709300" y="2978944"/>
            <a:ext cx="7704000" cy="1490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3600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Schoolmedia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merupakan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sebuah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platform yang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dikelola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oleh PT.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Janish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Lintas Data,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penyedia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layanan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domain dan hosting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berserta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website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sekolah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sekaligus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aplikasi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pendidikan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yang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terintegrasi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manajemen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pembelajaran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,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menghubungkan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masyarakat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dengan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komunitas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sekolah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untuk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saling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berbagi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pengetahuan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dan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bertujuan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memberikan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konstribusi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terhadap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kemajuan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pendidikan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di Indonesia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khususnya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melalui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layanan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pendidikan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berbasis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teknologi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 </a:t>
            </a:r>
            <a:r>
              <a:rPr lang="en-ID" sz="1600" dirty="0" err="1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informasi</a:t>
            </a:r>
            <a:r>
              <a:rPr lang="en-ID" sz="1600" dirty="0">
                <a:solidFill>
                  <a:schemeClr val="bg1"/>
                </a:solidFill>
                <a:latin typeface="Oswald ExtraLight" panose="00000300000000000000" pitchFamily="2" charset="0"/>
                <a:cs typeface="Poppins" panose="00000500000000000000" pitchFamily="50" charset="0"/>
              </a:rPr>
              <a:t>.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C96D05F1-CF4F-40E9-BDCD-75A781DA4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6" b="4911"/>
          <a:stretch/>
        </p:blipFill>
        <p:spPr>
          <a:xfrm>
            <a:off x="709300" y="502849"/>
            <a:ext cx="7725400" cy="2476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1043" rIns="0" bIns="0" rtlCol="0">
            <a:spAutoFit/>
          </a:bodyPr>
          <a:lstStyle/>
          <a:p>
            <a:pPr marL="550545">
              <a:lnSpc>
                <a:spcPct val="100000"/>
              </a:lnSpc>
              <a:spcBef>
                <a:spcPts val="130"/>
              </a:spcBef>
            </a:pPr>
            <a:r>
              <a:rPr sz="4000" b="1" spc="200" dirty="0">
                <a:latin typeface="Tahoma"/>
                <a:cs typeface="Tahoma"/>
              </a:rPr>
              <a:t>LAYANAN</a:t>
            </a:r>
            <a:r>
              <a:rPr sz="4000" b="1" spc="-10" dirty="0">
                <a:latin typeface="Tahoma"/>
                <a:cs typeface="Tahoma"/>
              </a:rPr>
              <a:t> </a:t>
            </a:r>
            <a:r>
              <a:rPr sz="4000" b="1" spc="140" dirty="0">
                <a:latin typeface="Tahoma"/>
                <a:cs typeface="Tahoma"/>
              </a:rPr>
              <a:t>SCHOOLMEDIA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5750" y="1352550"/>
            <a:ext cx="6032500" cy="20420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5"/>
              </a:spcBef>
            </a:pPr>
            <a:r>
              <a:rPr sz="1600" dirty="0" err="1">
                <a:solidFill>
                  <a:srgbClr val="FFFFFF"/>
                </a:solidFill>
                <a:latin typeface="Verdana"/>
                <a:cs typeface="Verdana"/>
              </a:rPr>
              <a:t>Schoolmedia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melayani</a:t>
            </a:r>
            <a:r>
              <a:rPr sz="1600" spc="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7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lang="en-US" sz="1600" dirty="0">
              <a:latin typeface="Verdana"/>
              <a:cs typeface="Verdana"/>
            </a:endParaRPr>
          </a:p>
          <a:p>
            <a:pPr marL="304165" indent="-1568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4165" algn="l"/>
              </a:tabLst>
            </a:pP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LMS (</a:t>
            </a:r>
            <a:r>
              <a:rPr lang="en-US" sz="1600" i="1" dirty="0">
                <a:solidFill>
                  <a:srgbClr val="FFFFFF"/>
                </a:solidFill>
                <a:latin typeface="Verdana"/>
                <a:cs typeface="Verdana"/>
              </a:rPr>
              <a:t>Learning Management System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) yang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terdiri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dari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Ajar dan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(MAU), </a:t>
            </a:r>
            <a:r>
              <a:rPr lang="en-US" sz="1600" i="1" dirty="0">
                <a:solidFill>
                  <a:srgbClr val="FFFFFF"/>
                </a:solidFill>
                <a:latin typeface="Verdana"/>
                <a:cs typeface="Verdana"/>
              </a:rPr>
              <a:t>Test Online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lang="en-US" sz="1600" i="1" dirty="0">
                <a:solidFill>
                  <a:srgbClr val="FFFFFF"/>
                </a:solidFill>
                <a:latin typeface="Verdana"/>
                <a:cs typeface="Verdana"/>
              </a:rPr>
              <a:t>Tryout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, USBK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Pembelajaran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, dan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Belajar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Mandiri</a:t>
            </a: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</a:p>
          <a:p>
            <a:pPr marL="304165" indent="-156845">
              <a:spcBef>
                <a:spcPts val="5"/>
              </a:spcBef>
              <a:buFontTx/>
              <a:buAutoNum type="arabicPeriod"/>
              <a:tabLst>
                <a:tab pos="304165" algn="l"/>
              </a:tabLst>
            </a:pPr>
            <a:r>
              <a:rPr lang="en-US" sz="1600" dirty="0" err="1">
                <a:solidFill>
                  <a:srgbClr val="FFFFFF"/>
                </a:solidFill>
                <a:latin typeface="Verdana"/>
                <a:cs typeface="Verdana"/>
              </a:rPr>
              <a:t>Jurnal</a:t>
            </a:r>
            <a:r>
              <a:rPr lang="en-US" sz="1600" spc="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Akademik</a:t>
            </a:r>
            <a:endParaRPr lang="en-US" sz="1600" spc="-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304165" indent="-156845">
              <a:spcBef>
                <a:spcPts val="5"/>
              </a:spcBef>
              <a:buFontTx/>
              <a:buAutoNum type="arabicPeriod"/>
              <a:tabLst>
                <a:tab pos="304165" algn="l"/>
              </a:tabLst>
            </a:pPr>
            <a:r>
              <a:rPr lang="en-US" sz="1600" spc="114" dirty="0">
                <a:solidFill>
                  <a:srgbClr val="FFFFFF"/>
                </a:solidFill>
                <a:latin typeface="Verdana"/>
                <a:cs typeface="Verdana"/>
              </a:rPr>
              <a:t>SPMB</a:t>
            </a:r>
            <a:r>
              <a:rPr lang="en-US" sz="16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Dinas</a:t>
            </a:r>
            <a:endParaRPr lang="en-US" sz="1600" dirty="0">
              <a:latin typeface="Verdana"/>
              <a:cs typeface="Verdana"/>
            </a:endParaRPr>
          </a:p>
          <a:p>
            <a:pPr marL="304165" indent="-15684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04165" algn="l"/>
              </a:tabLst>
            </a:pPr>
            <a:r>
              <a:rPr lang="en-US" sz="1600" dirty="0">
                <a:solidFill>
                  <a:srgbClr val="FFFFFF"/>
                </a:solidFill>
                <a:latin typeface="Verdana"/>
                <a:cs typeface="Verdana"/>
              </a:rPr>
              <a:t>Website</a:t>
            </a:r>
            <a:r>
              <a:rPr lang="en-US" sz="1600" spc="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Sekolah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spc="-10" dirty="0" err="1">
                <a:solidFill>
                  <a:srgbClr val="FFFFFF"/>
                </a:solidFill>
                <a:latin typeface="Verdana"/>
                <a:cs typeface="Verdana"/>
              </a:rPr>
              <a:t>berdomain</a:t>
            </a:r>
            <a:r>
              <a:rPr lang="en-US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US" sz="1600" i="1" spc="-10" dirty="0">
                <a:solidFill>
                  <a:srgbClr val="FFFFFF"/>
                </a:solidFill>
                <a:latin typeface="Verdana"/>
                <a:cs typeface="Verdana"/>
              </a:rPr>
              <a:t>sch.id</a:t>
            </a:r>
            <a:endParaRPr lang="en-US" sz="1600" dirty="0">
              <a:latin typeface="Verdana"/>
              <a:cs typeface="Verdana"/>
            </a:endParaRPr>
          </a:p>
          <a:p>
            <a:pPr marL="304800" indent="-172720">
              <a:lnSpc>
                <a:spcPct val="100000"/>
              </a:lnSpc>
              <a:spcBef>
                <a:spcPts val="195"/>
              </a:spcBef>
              <a:buAutoNum type="arabicPeriod"/>
              <a:tabLst>
                <a:tab pos="304800" algn="l"/>
              </a:tabLst>
            </a:pPr>
            <a:r>
              <a:rPr lang="id-ID" sz="1600" dirty="0">
                <a:solidFill>
                  <a:srgbClr val="FFFFFF"/>
                </a:solidFill>
                <a:latin typeface="Verdana"/>
                <a:cs typeface="Verdana"/>
              </a:rPr>
              <a:t>Domain,</a:t>
            </a:r>
            <a:r>
              <a:rPr lang="id-ID" sz="160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d-ID" sz="1600" dirty="0">
                <a:solidFill>
                  <a:srgbClr val="FFFFFF"/>
                </a:solidFill>
                <a:latin typeface="Verdana"/>
                <a:cs typeface="Verdana"/>
              </a:rPr>
              <a:t>Hosting,</a:t>
            </a:r>
            <a:r>
              <a:rPr lang="id-ID"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d-ID"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lang="id-ID"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d-ID" sz="1600" spc="-25" dirty="0">
                <a:solidFill>
                  <a:srgbClr val="FFFFFF"/>
                </a:solidFill>
                <a:latin typeface="Verdana"/>
                <a:cs typeface="Verdana"/>
              </a:rPr>
              <a:t>VPS</a:t>
            </a:r>
            <a:endParaRPr lang="id-ID" sz="1600" dirty="0">
              <a:latin typeface="Verdana"/>
              <a:cs typeface="Verdana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EC805A7-982F-44DC-8EC9-1CAB6E638152}"/>
              </a:ext>
            </a:extLst>
          </p:cNvPr>
          <p:cNvSpPr txBox="1"/>
          <p:nvPr/>
        </p:nvSpPr>
        <p:spPr>
          <a:xfrm>
            <a:off x="1555750" y="3585282"/>
            <a:ext cx="6032500" cy="5460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100"/>
              </a:lnSpc>
              <a:spcBef>
                <a:spcPts val="95"/>
              </a:spcBef>
            </a:pP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Saat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ini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sekolah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yang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telah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menggunakan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layanan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website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sebanyak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 2212 </a:t>
            </a:r>
            <a:r>
              <a:rPr lang="en-US" sz="1600" dirty="0" err="1">
                <a:solidFill>
                  <a:schemeClr val="bg1"/>
                </a:solidFill>
                <a:latin typeface="Verdana"/>
                <a:cs typeface="Verdana"/>
              </a:rPr>
              <a:t>sekolah</a:t>
            </a:r>
            <a:r>
              <a:rPr lang="en-US" sz="1600" dirty="0">
                <a:solidFill>
                  <a:schemeClr val="bg1"/>
                </a:solidFill>
                <a:latin typeface="Verdana"/>
                <a:cs typeface="Verdana"/>
              </a:rPr>
              <a:t>.  </a:t>
            </a:r>
            <a:endParaRPr lang="id-ID" sz="16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75CFCBDC-EBAD-4B6C-98BC-0ADF61F3FE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285750"/>
            <a:ext cx="7885560" cy="7861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73860" algn="ctr">
              <a:lnSpc>
                <a:spcPct val="100000"/>
              </a:lnSpc>
              <a:spcBef>
                <a:spcPts val="130"/>
              </a:spcBef>
            </a:pPr>
            <a:r>
              <a:rPr lang="en-US" sz="2500" b="1" spc="85" dirty="0" err="1">
                <a:latin typeface="Tahoma"/>
                <a:cs typeface="Tahoma"/>
              </a:rPr>
              <a:t>Keunggulan</a:t>
            </a:r>
            <a:r>
              <a:rPr lang="en-US" sz="2500" b="1" spc="85" dirty="0">
                <a:latin typeface="Tahoma"/>
                <a:cs typeface="Tahoma"/>
              </a:rPr>
              <a:t> </a:t>
            </a:r>
            <a:r>
              <a:rPr lang="en-US" sz="2500" b="1" i="1" spc="85" dirty="0">
                <a:latin typeface="Tahoma"/>
                <a:cs typeface="Tahoma"/>
              </a:rPr>
              <a:t>Learning Management System </a:t>
            </a:r>
            <a:r>
              <a:rPr lang="en-US" sz="2500" b="1" spc="85" dirty="0">
                <a:latin typeface="Tahoma"/>
                <a:cs typeface="Tahoma"/>
              </a:rPr>
              <a:t>(LMS) </a:t>
            </a:r>
            <a:r>
              <a:rPr lang="en-US" sz="2500" b="1" spc="85" dirty="0" err="1">
                <a:latin typeface="Tahoma"/>
                <a:cs typeface="Tahoma"/>
              </a:rPr>
              <a:t>Schoolmedia</a:t>
            </a:r>
            <a:endParaRPr sz="2500" i="1" dirty="0">
              <a:latin typeface="Tahoma"/>
              <a:cs typeface="Tahoma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AC5DFEC0-91E7-4BEC-BEF3-FC4AD9087879}"/>
              </a:ext>
            </a:extLst>
          </p:cNvPr>
          <p:cNvSpPr txBox="1"/>
          <p:nvPr/>
        </p:nvSpPr>
        <p:spPr>
          <a:xfrm>
            <a:off x="1656397" y="1354137"/>
            <a:ext cx="6116003" cy="34372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0320" indent="-342900" algn="just">
              <a:lnSpc>
                <a:spcPct val="114999"/>
              </a:lnSpc>
              <a:spcBef>
                <a:spcPts val="95"/>
              </a:spcBef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Guru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bisa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langsung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membuat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soal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bahan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ajar, dan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ujian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tanpa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perlu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perantaraan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admin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sekolah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. </a:t>
            </a:r>
          </a:p>
          <a:p>
            <a:pPr marL="355600" marR="20320" indent="-342900" algn="just">
              <a:lnSpc>
                <a:spcPct val="114999"/>
              </a:lnSpc>
              <a:spcBef>
                <a:spcPts val="95"/>
              </a:spcBef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Guru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dapat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mengawasi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ujian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secara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i="1" dirty="0">
                <a:solidFill>
                  <a:srgbClr val="FFFFFF"/>
                </a:solidFill>
                <a:latin typeface="Arial MT"/>
                <a:cs typeface="Verdana"/>
              </a:rPr>
              <a:t>real-time 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dan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langsung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mendapatkan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hasil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ujian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.</a:t>
            </a:r>
            <a:endParaRPr lang="en-US" sz="1600" i="1" dirty="0">
              <a:solidFill>
                <a:srgbClr val="FFFFFF"/>
              </a:solidFill>
              <a:latin typeface="Arial MT"/>
              <a:cs typeface="Verdana"/>
            </a:endParaRPr>
          </a:p>
          <a:p>
            <a:pPr marL="355600" marR="20320" indent="-342900" algn="just">
              <a:lnSpc>
                <a:spcPct val="114999"/>
              </a:lnSpc>
              <a:spcBef>
                <a:spcPts val="95"/>
              </a:spcBef>
              <a:buAutoNum type="arabicPeriod"/>
            </a:pP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Tersedia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fitur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untuk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menganalisis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hasil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ujian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yang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dapat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digunakan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sebagai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kajian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bagi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pengawas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Musyawarah</a:t>
            </a:r>
            <a:r>
              <a:rPr lang="en-US" sz="1600" dirty="0">
                <a:solidFill>
                  <a:schemeClr val="bg1"/>
                </a:solidFill>
              </a:rPr>
              <a:t> Guru Mata Pelajaran (MGMP).</a:t>
            </a:r>
          </a:p>
          <a:p>
            <a:pPr marL="355600" marR="20320" indent="-342900" algn="just">
              <a:lnSpc>
                <a:spcPct val="114999"/>
              </a:lnSpc>
              <a:spcBef>
                <a:spcPts val="95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Tersedia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</a:rPr>
              <a:t>f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itur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kolaboratif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dimana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guru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dapat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saling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berbagi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bahan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ajar,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kartu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soal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, dan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paket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soal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pada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aplikasi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LMS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Schoolmedia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.</a:t>
            </a:r>
          </a:p>
          <a:p>
            <a:pPr marL="355600" marR="20320" indent="-342900" algn="just">
              <a:lnSpc>
                <a:spcPct val="114999"/>
              </a:lnSpc>
              <a:spcBef>
                <a:spcPts val="95"/>
              </a:spcBef>
              <a:buAutoNum type="arabicPeriod"/>
            </a:pP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Siswa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dapat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belajar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mandiri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melalui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fitur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i="1" dirty="0">
                <a:solidFill>
                  <a:srgbClr val="FFFFFF"/>
                </a:solidFill>
                <a:latin typeface="Arial MT"/>
                <a:cs typeface="Verdana"/>
              </a:rPr>
              <a:t>Tryout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dan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Belajar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rial MT"/>
                <a:cs typeface="Verdana"/>
              </a:rPr>
              <a:t>Mandiri</a:t>
            </a:r>
            <a:r>
              <a:rPr lang="en-US" sz="1600" dirty="0">
                <a:solidFill>
                  <a:srgbClr val="FFFFFF"/>
                </a:solidFill>
                <a:latin typeface="Arial MT"/>
                <a:cs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17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583690">
              <a:lnSpc>
                <a:spcPct val="100000"/>
              </a:lnSpc>
              <a:spcBef>
                <a:spcPts val="130"/>
              </a:spcBef>
            </a:pPr>
            <a:r>
              <a:rPr sz="2500" b="1" spc="70" dirty="0">
                <a:latin typeface="Tahoma"/>
                <a:cs typeface="Tahoma"/>
              </a:rPr>
              <a:t>Penjelasan</a:t>
            </a:r>
            <a:r>
              <a:rPr sz="2500" b="1" spc="-15" dirty="0">
                <a:latin typeface="Tahoma"/>
                <a:cs typeface="Tahoma"/>
              </a:rPr>
              <a:t> </a:t>
            </a:r>
            <a:r>
              <a:rPr sz="2500" b="1" spc="60" dirty="0">
                <a:latin typeface="Tahoma"/>
                <a:cs typeface="Tahoma"/>
              </a:rPr>
              <a:t>Materi</a:t>
            </a:r>
            <a:r>
              <a:rPr sz="2500" b="1" spc="-1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Ajar</a:t>
            </a:r>
            <a:r>
              <a:rPr sz="2500" b="1" spc="-1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&amp;</a:t>
            </a:r>
            <a:r>
              <a:rPr sz="2500" b="1" spc="-10" dirty="0">
                <a:latin typeface="Tahoma"/>
                <a:cs typeface="Tahoma"/>
              </a:rPr>
              <a:t> Ujian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84" y="1100829"/>
            <a:ext cx="5972810" cy="36972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9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Ajar </a:t>
            </a:r>
            <a:r>
              <a:rPr sz="1400" spc="-7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ini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dirancang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memudahkan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guru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proses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pembuatan,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penyimpanan,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penyebaran,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penggunaan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ajar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serta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soal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sesuai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kebutuhan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pembelajaran.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aplikasi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ini,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guru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mudah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menyusun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mengelola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konten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efektif</a:t>
            </a:r>
            <a:r>
              <a:rPr sz="14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4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efisien.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400" dirty="0">
              <a:latin typeface="Verdana"/>
              <a:cs typeface="Verdana"/>
            </a:endParaRPr>
          </a:p>
          <a:p>
            <a:pPr marL="12700" marR="115570" algn="just">
              <a:lnSpc>
                <a:spcPct val="114999"/>
              </a:lnSpc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Tidak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hanya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FFFFFF"/>
                </a:solidFill>
                <a:latin typeface="Verdana"/>
                <a:cs typeface="Verdana"/>
              </a:rPr>
              <a:t>itu,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Verdana"/>
                <a:cs typeface="Verdana"/>
              </a:rPr>
              <a:t>pengguna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yang berlangganan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aplikasi ini</a:t>
            </a:r>
            <a:r>
              <a:rPr sz="14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baik </a:t>
            </a:r>
            <a:r>
              <a:rPr sz="1400" spc="30" dirty="0">
                <a:solidFill>
                  <a:srgbClr val="FFFFFF"/>
                </a:solidFill>
                <a:latin typeface="Verdana"/>
                <a:cs typeface="Verdana"/>
              </a:rPr>
              <a:t>guru 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maupun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institusi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seluruh</a:t>
            </a:r>
            <a:r>
              <a:rPr sz="1400" spc="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Indonesia,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saling</a:t>
            </a:r>
            <a:r>
              <a:rPr sz="1400" spc="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berbagi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soal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Verdana"/>
                <a:cs typeface="Verdana"/>
              </a:rPr>
              <a:t>ajar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mudah.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adanya</a:t>
            </a:r>
            <a:r>
              <a:rPr sz="14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fitur</a:t>
            </a:r>
            <a:r>
              <a:rPr sz="14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ini,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komunitas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saling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berkontribusi</a:t>
            </a:r>
            <a:r>
              <a:rPr sz="14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10" dirty="0">
                <a:solidFill>
                  <a:srgbClr val="FFFFFF"/>
                </a:solidFill>
                <a:latin typeface="Verdana"/>
                <a:cs typeface="Verdana"/>
              </a:rPr>
              <a:t>dalam</a:t>
            </a:r>
            <a:r>
              <a:rPr sz="1400" spc="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meningkatkan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kualitas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pembelajaran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melalui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pertukaran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bermanfaat,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menciptakan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ekosistem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belajar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lebih</a:t>
            </a:r>
            <a:r>
              <a:rPr sz="1400" spc="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kolaboratif,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inovatif,</a:t>
            </a:r>
            <a:r>
              <a:rPr sz="1400" spc="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dan </a:t>
            </a:r>
            <a:r>
              <a:rPr sz="1400" spc="-10" dirty="0">
                <a:solidFill>
                  <a:srgbClr val="FFFFFF"/>
                </a:solidFill>
                <a:latin typeface="Verdana"/>
                <a:cs typeface="Verdana"/>
              </a:rPr>
              <a:t>terintegrasi.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1809" y="299434"/>
            <a:ext cx="5741670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114" dirty="0"/>
              <a:t>Tampilan</a:t>
            </a:r>
            <a:r>
              <a:rPr sz="2500" spc="-175" dirty="0"/>
              <a:t> </a:t>
            </a:r>
            <a:r>
              <a:rPr sz="2500" spc="-70" dirty="0"/>
              <a:t>Materi</a:t>
            </a:r>
            <a:r>
              <a:rPr sz="2500" spc="-170" dirty="0"/>
              <a:t> </a:t>
            </a:r>
            <a:r>
              <a:rPr sz="2500" spc="-105" dirty="0"/>
              <a:t>Ajar</a:t>
            </a:r>
            <a:r>
              <a:rPr sz="2500" spc="-170" dirty="0"/>
              <a:t> </a:t>
            </a:r>
            <a:r>
              <a:rPr sz="2500" spc="-335" dirty="0"/>
              <a:t>&amp;</a:t>
            </a:r>
            <a:r>
              <a:rPr sz="2500" spc="-175" dirty="0"/>
              <a:t> </a:t>
            </a:r>
            <a:r>
              <a:rPr sz="2500" spc="-100" dirty="0"/>
              <a:t>Ujian</a:t>
            </a:r>
            <a:r>
              <a:rPr sz="2500" spc="-170" dirty="0"/>
              <a:t> </a:t>
            </a:r>
            <a:r>
              <a:rPr sz="2500" spc="-60" dirty="0"/>
              <a:t>(MAU)</a:t>
            </a:r>
            <a:endParaRPr sz="25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0BD645-7D5A-4A2A-89F2-4C315FDE2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49" y="895350"/>
            <a:ext cx="6120902" cy="35766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2640" y="262286"/>
            <a:ext cx="7532504" cy="40139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38860">
              <a:lnSpc>
                <a:spcPct val="100000"/>
              </a:lnSpc>
              <a:spcBef>
                <a:spcPts val="130"/>
              </a:spcBef>
            </a:pPr>
            <a:r>
              <a:rPr sz="2500" b="1" spc="70" dirty="0">
                <a:latin typeface="Tahoma"/>
                <a:cs typeface="Tahoma"/>
              </a:rPr>
              <a:t>Penjelasan</a:t>
            </a:r>
            <a:r>
              <a:rPr sz="2500" b="1" spc="40" dirty="0">
                <a:latin typeface="Tahoma"/>
                <a:cs typeface="Tahoma"/>
              </a:rPr>
              <a:t> </a:t>
            </a:r>
            <a:r>
              <a:rPr sz="2500" b="1" i="1" dirty="0">
                <a:latin typeface="Tahoma"/>
                <a:cs typeface="Tahoma"/>
              </a:rPr>
              <a:t>Test-</a:t>
            </a:r>
            <a:r>
              <a:rPr sz="2500" b="1" i="1" spc="95" dirty="0">
                <a:latin typeface="Tahoma"/>
                <a:cs typeface="Tahoma"/>
              </a:rPr>
              <a:t>Online</a:t>
            </a:r>
            <a:r>
              <a:rPr sz="2500" b="1" spc="45" dirty="0">
                <a:latin typeface="Tahoma"/>
                <a:cs typeface="Tahoma"/>
              </a:rPr>
              <a:t> </a:t>
            </a:r>
            <a:r>
              <a:rPr sz="2500" b="1" spc="90" dirty="0">
                <a:latin typeface="Tahoma"/>
                <a:cs typeface="Tahoma"/>
              </a:rPr>
              <a:t>Schoolmedia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184" y="1210367"/>
            <a:ext cx="5831205" cy="3087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320" algn="just">
              <a:lnSpc>
                <a:spcPct val="114999"/>
              </a:lnSpc>
              <a:spcBef>
                <a:spcPts val="95"/>
              </a:spcBef>
            </a:pPr>
            <a:r>
              <a:rPr lang="fi-FI" sz="1600" dirty="0">
                <a:solidFill>
                  <a:srgbClr val="FFFFFF"/>
                </a:solidFill>
                <a:latin typeface="Verdana"/>
                <a:cs typeface="Verdana"/>
              </a:rPr>
              <a:t>Aplikasi</a:t>
            </a:r>
            <a:r>
              <a:rPr lang="fi-FI"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dirty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lang="fi-FI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spc="-20" dirty="0">
                <a:solidFill>
                  <a:srgbClr val="FFFFFF"/>
                </a:solidFill>
                <a:latin typeface="Verdana"/>
                <a:cs typeface="Verdana"/>
              </a:rPr>
              <a:t>Ajar</a:t>
            </a:r>
            <a:r>
              <a:rPr lang="fi-FI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spc="-7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lang="fi-FI"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lang="fi-FI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dirty="0">
                <a:solidFill>
                  <a:srgbClr val="FFFFFF"/>
                </a:solidFill>
                <a:latin typeface="Verdana"/>
                <a:cs typeface="Verdana"/>
              </a:rPr>
              <a:t>(MAU)</a:t>
            </a:r>
            <a:r>
              <a:rPr lang="fi-FI"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fi-FI"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lang="fi-FI" sz="1600" spc="-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Test</a:t>
            </a:r>
            <a:r>
              <a:rPr lang="en-US" sz="1600" i="1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adalah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dua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platform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terpisah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Verdana"/>
                <a:cs typeface="Verdana"/>
              </a:rPr>
              <a:t>namun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saling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terintegrasi.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0" dirty="0">
                <a:solidFill>
                  <a:srgbClr val="FFFFFF"/>
                </a:solidFill>
                <a:latin typeface="Verdana"/>
                <a:cs typeface="Verdana"/>
              </a:rPr>
              <a:t>MAU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digunakan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untuk</a:t>
            </a:r>
            <a:r>
              <a:rPr sz="1600" spc="-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pembuatan,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penyimpanan,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pengelolaan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soal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serta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materi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ajar, </a:t>
            </a:r>
            <a:r>
              <a:rPr sz="1600" spc="55" dirty="0">
                <a:solidFill>
                  <a:srgbClr val="FFFFFF"/>
                </a:solidFill>
                <a:latin typeface="Verdana"/>
                <a:cs typeface="Verdana"/>
              </a:rPr>
              <a:t>memungkinkan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guru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merancang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konten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Verdana"/>
                <a:cs typeface="Verdana"/>
              </a:rPr>
              <a:t>pendidikan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dengan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mudah.</a:t>
            </a:r>
            <a:endParaRPr sz="16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04"/>
              </a:spcBef>
            </a:pPr>
            <a:endParaRPr sz="1600" dirty="0">
              <a:latin typeface="Verdana"/>
              <a:cs typeface="Verdana"/>
            </a:endParaRPr>
          </a:p>
          <a:p>
            <a:pPr marL="12700" marR="5080" algn="just">
              <a:lnSpc>
                <a:spcPct val="114999"/>
              </a:lnSpc>
            </a:pP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Sementara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FFFFFF"/>
                </a:solidFill>
                <a:latin typeface="Verdana"/>
                <a:cs typeface="Verdana"/>
              </a:rPr>
              <a:t>itu,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5" dirty="0">
                <a:solidFill>
                  <a:srgbClr val="FFFFFF"/>
                </a:solidFill>
                <a:latin typeface="Verdana"/>
                <a:cs typeface="Verdana"/>
              </a:rPr>
              <a:t>Test-</a:t>
            </a:r>
            <a:r>
              <a:rPr sz="1600" i="1" dirty="0">
                <a:solidFill>
                  <a:srgbClr val="FFFFFF"/>
                </a:solidFill>
                <a:latin typeface="Verdana"/>
                <a:cs typeface="Verdana"/>
              </a:rPr>
              <a:t>Online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berfokus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pada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pelaksanaan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600" spc="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yang</a:t>
            </a:r>
            <a:r>
              <a:rPr sz="1600" spc="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telah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dibuat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di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MAU.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Siswa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45" dirty="0">
                <a:solidFill>
                  <a:srgbClr val="FFFFFF"/>
                </a:solidFill>
                <a:latin typeface="Verdana"/>
                <a:cs typeface="Verdana"/>
              </a:rPr>
              <a:t>mengikuti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daring,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dan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Verdana"/>
                <a:cs typeface="Verdana"/>
              </a:rPr>
              <a:t>guru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dapat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Verdana"/>
                <a:cs typeface="Verdana"/>
              </a:rPr>
              <a:t>memantau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serta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mengevaluasi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hasil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ujian</a:t>
            </a:r>
            <a:r>
              <a:rPr sz="16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FFFFFF"/>
                </a:solidFill>
                <a:latin typeface="Verdana"/>
                <a:cs typeface="Verdana"/>
              </a:rPr>
              <a:t>secara</a:t>
            </a:r>
            <a:r>
              <a:rPr sz="16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i="1" spc="-30" dirty="0">
                <a:solidFill>
                  <a:srgbClr val="FFFFFF"/>
                </a:solidFill>
                <a:latin typeface="Verdana"/>
                <a:cs typeface="Verdana"/>
              </a:rPr>
              <a:t>real-</a:t>
            </a:r>
            <a:r>
              <a:rPr sz="1600" i="1" spc="-10" dirty="0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6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1293</Words>
  <Application>Microsoft Office PowerPoint</Application>
  <PresentationFormat>On-screen Show (16:9)</PresentationFormat>
  <Paragraphs>109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Arial MT</vt:lpstr>
      <vt:lpstr>Calibri</vt:lpstr>
      <vt:lpstr>Oswald</vt:lpstr>
      <vt:lpstr>Oswald ExtraLight</vt:lpstr>
      <vt:lpstr>Tahoma</vt:lpstr>
      <vt:lpstr>Verdana</vt:lpstr>
      <vt:lpstr>Office Theme</vt:lpstr>
      <vt:lpstr>PowerPoint Presentation</vt:lpstr>
      <vt:lpstr>TENTANG KAMI</vt:lpstr>
      <vt:lpstr>PowerPoint Presentation</vt:lpstr>
      <vt:lpstr>PowerPoint Presentation</vt:lpstr>
      <vt:lpstr>LAYANAN SCHOOLMEDIA</vt:lpstr>
      <vt:lpstr>Keunggulan Learning Management System (LMS) Schoolmedia</vt:lpstr>
      <vt:lpstr>Penjelasan Materi Ajar &amp; Ujian</vt:lpstr>
      <vt:lpstr>Tampilan Materi Ajar &amp; Ujian (MAU)</vt:lpstr>
      <vt:lpstr>Penjelasan Test-Online Schoolmedia</vt:lpstr>
      <vt:lpstr>Tampilan Test-Online Schoolmedia</vt:lpstr>
      <vt:lpstr>Penjelasan Jurnal Akademik</vt:lpstr>
      <vt:lpstr>Tampilan Jurnal Akademik Schoolmedia</vt:lpstr>
      <vt:lpstr>Penjelasan Sistem Penerimaan Murid Baru (SPMB) Schoolmedia</vt:lpstr>
      <vt:lpstr>Tampilan SPMB Schoolmedia</vt:lpstr>
      <vt:lpstr>Client SPMB Schoolmedia</vt:lpstr>
      <vt:lpstr>Penjelasan Website Sekolah</vt:lpstr>
      <vt:lpstr>Tampilan Website Sekolah</vt:lpstr>
      <vt:lpstr>Layanan Hosting, Domain, dan VPS dari Schoolmedia</vt:lpstr>
      <vt:lpstr>Tampilan Hosting, Domain, dan VPS</vt:lpstr>
      <vt:lpstr>LAYANAN JAVIERA</vt:lpstr>
      <vt:lpstr>KERJASAMA YANG TELAH DILAKUKAN DENGAN MUHAMMADIYAH</vt:lpstr>
      <vt:lpstr>MITRA KELAS INDUSTRI JAVIERA</vt:lpstr>
      <vt:lpstr>PORTOFOLIO</vt:lpstr>
      <vt:lpstr>PowerPoint Presentation</vt:lpstr>
      <vt:lpstr>15 KG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Haniyahinas05</dc:creator>
  <cp:keywords>DAGR7xe7CNs,BAETuYd6Ogo</cp:keywords>
  <cp:lastModifiedBy>lenovo pekanbaru</cp:lastModifiedBy>
  <cp:revision>40</cp:revision>
  <dcterms:created xsi:type="dcterms:W3CDTF">2025-06-01T13:29:21Z</dcterms:created>
  <dcterms:modified xsi:type="dcterms:W3CDTF">2025-07-28T17:19:41Z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2024-10-16T00:00:00Z</vt:filetime>
  </property>
  <property fmtid="{D5CDD505-2E9C-101B-9397-08002B2CF9AE}" pid="3" name="Creator">
    <vt:lpwstr>Canva</vt:lpwstr>
  </property>
  <property fmtid="{D5CDD505-2E9C-101B-9397-08002B2CF9AE}" pid="4" name="LastSaved">
    <vt:filetime>2025-06-01T00:00:00Z</vt:filetime>
  </property>
  <property fmtid="{D5CDD505-2E9C-101B-9397-08002B2CF9AE}" pid="5" name="Producer">
    <vt:lpwstr>Canva</vt:lpwstr>
  </property>
</Properties>
</file>